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8" r:id="rId2"/>
    <p:sldId id="313" r:id="rId3"/>
    <p:sldId id="305" r:id="rId4"/>
    <p:sldId id="311" r:id="rId5"/>
    <p:sldId id="307" r:id="rId6"/>
    <p:sldId id="309" r:id="rId7"/>
    <p:sldId id="310" r:id="rId8"/>
  </p:sldIdLst>
  <p:sldSz cx="9144000" cy="5143500" type="screen16x9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1E1"/>
    <a:srgbClr val="FF8989"/>
    <a:srgbClr val="F8DDD8"/>
    <a:srgbClr val="E88F80"/>
    <a:srgbClr val="CEE8E7"/>
    <a:srgbClr val="7DC1BE"/>
    <a:srgbClr val="F1DACF"/>
    <a:srgbClr val="D38663"/>
    <a:srgbClr val="D5FFD5"/>
    <a:srgbClr val="9FEB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87" autoAdjust="0"/>
  </p:normalViewPr>
  <p:slideViewPr>
    <p:cSldViewPr snapToGrid="0">
      <p:cViewPr varScale="1">
        <p:scale>
          <a:sx n="113" d="100"/>
          <a:sy n="113" d="100"/>
        </p:scale>
        <p:origin x="309" y="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-2706" y="-96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1731"/>
          </a:xfrm>
          <a:prstGeom prst="rect">
            <a:avLst/>
          </a:prstGeom>
        </p:spPr>
        <p:txBody>
          <a:bodyPr vert="horz" lIns="99065" tIns="49532" rIns="99065" bIns="49532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9065" tIns="49532" rIns="99065" bIns="49532" rtlCol="0"/>
          <a:lstStyle>
            <a:lvl1pPr algn="r">
              <a:defRPr sz="1300"/>
            </a:lvl1pPr>
          </a:lstStyle>
          <a:p>
            <a:fld id="{B3BA2160-F13A-4DAD-B290-047B35C805EB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8427" cy="511731"/>
          </a:xfrm>
          <a:prstGeom prst="rect">
            <a:avLst/>
          </a:prstGeom>
        </p:spPr>
        <p:txBody>
          <a:bodyPr vert="horz" lIns="99065" tIns="49532" rIns="99065" bIns="49532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993" y="9721107"/>
            <a:ext cx="3078427" cy="511731"/>
          </a:xfrm>
          <a:prstGeom prst="rect">
            <a:avLst/>
          </a:prstGeom>
        </p:spPr>
        <p:txBody>
          <a:bodyPr vert="horz" lIns="99065" tIns="49532" rIns="99065" bIns="49532" rtlCol="0" anchor="b"/>
          <a:lstStyle>
            <a:lvl1pPr algn="r">
              <a:defRPr sz="1300"/>
            </a:lvl1pPr>
          </a:lstStyle>
          <a:p>
            <a:fld id="{7523E26E-56B6-4763-81A9-F2C45B85F0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760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1731"/>
          </a:xfrm>
          <a:prstGeom prst="rect">
            <a:avLst/>
          </a:prstGeom>
        </p:spPr>
        <p:txBody>
          <a:bodyPr vert="horz" lIns="99065" tIns="49532" rIns="99065" bIns="49532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9065" tIns="49532" rIns="99065" bIns="49532" rtlCol="0"/>
          <a:lstStyle>
            <a:lvl1pPr algn="r">
              <a:defRPr sz="1300"/>
            </a:lvl1pPr>
          </a:lstStyle>
          <a:p>
            <a:fld id="{5C0DB308-2131-4D66-BCA7-D672DA990303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5" tIns="49532" rIns="99065" bIns="49532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vert="horz" lIns="99065" tIns="49532" rIns="99065" bIns="49532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1731"/>
          </a:xfrm>
          <a:prstGeom prst="rect">
            <a:avLst/>
          </a:prstGeom>
        </p:spPr>
        <p:txBody>
          <a:bodyPr vert="horz" lIns="99065" tIns="49532" rIns="99065" bIns="49532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1731"/>
          </a:xfrm>
          <a:prstGeom prst="rect">
            <a:avLst/>
          </a:prstGeom>
        </p:spPr>
        <p:txBody>
          <a:bodyPr vert="horz" lIns="99065" tIns="49532" rIns="99065" bIns="49532" rtlCol="0" anchor="b"/>
          <a:lstStyle>
            <a:lvl1pPr algn="r">
              <a:defRPr sz="1300"/>
            </a:lvl1pPr>
          </a:lstStyle>
          <a:p>
            <a:fld id="{6F421292-451E-40DE-BECB-9839864328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3780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5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6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0.wdp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1.wdp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2.wdp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3.wdp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4.wdp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5.wdp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6.wdp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7.wdp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8.wdp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9.wdp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0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1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2.wdp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3.wdp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e 30"/>
          <p:cNvGrpSpPr/>
          <p:nvPr userDrawn="1"/>
        </p:nvGrpSpPr>
        <p:grpSpPr>
          <a:xfrm>
            <a:off x="2351966" y="250854"/>
            <a:ext cx="2608451" cy="4638942"/>
            <a:chOff x="2351966" y="250854"/>
            <a:chExt cx="2608451" cy="4638942"/>
          </a:xfrm>
        </p:grpSpPr>
        <p:sp>
          <p:nvSpPr>
            <p:cNvPr id="29" name="Parallélogramme 28"/>
            <p:cNvSpPr/>
            <p:nvPr userDrawn="1"/>
          </p:nvSpPr>
          <p:spPr>
            <a:xfrm>
              <a:off x="2629910" y="250854"/>
              <a:ext cx="2330507" cy="4638942"/>
            </a:xfrm>
            <a:prstGeom prst="parallelogram">
              <a:avLst>
                <a:gd name="adj" fmla="val 81556"/>
              </a:avLst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Parallélogramme 38"/>
            <p:cNvSpPr/>
            <p:nvPr userDrawn="1"/>
          </p:nvSpPr>
          <p:spPr>
            <a:xfrm>
              <a:off x="2351966" y="250854"/>
              <a:ext cx="2330507" cy="4638942"/>
            </a:xfrm>
            <a:prstGeom prst="parallelogram">
              <a:avLst>
                <a:gd name="adj" fmla="val 81556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3" name="Picture 2" descr="Mairie de Pleumeleuc (Accueil)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017101"/>
            <a:ext cx="954539" cy="64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itre 18"/>
          <p:cNvSpPr>
            <a:spLocks noGrp="1"/>
          </p:cNvSpPr>
          <p:nvPr>
            <p:ph type="title"/>
          </p:nvPr>
        </p:nvSpPr>
        <p:spPr>
          <a:xfrm>
            <a:off x="3754704" y="3603622"/>
            <a:ext cx="5247096" cy="641747"/>
          </a:xfrm>
        </p:spPr>
        <p:txBody>
          <a:bodyPr vert="horz" lIns="91440" tIns="45720" rIns="91440" bIns="45720" rtlCol="0" anchor="t" anchorCtr="0">
            <a:normAutofit/>
          </a:bodyPr>
          <a:lstStyle>
            <a:lvl1pPr algn="r">
              <a:defRPr lang="fr-FR" sz="3200" b="1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>
              <a:spcBef>
                <a:spcPct val="20000"/>
              </a:spcBef>
              <a:buFont typeface="Arial" panose="020B0604020202020204" pitchFamily="34" charset="0"/>
            </a:pPr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67993" y="3197320"/>
            <a:ext cx="5133807" cy="371773"/>
          </a:xfrm>
        </p:spPr>
        <p:txBody>
          <a:bodyPr anchor="b" anchorCtr="0">
            <a:noAutofit/>
          </a:bodyPr>
          <a:lstStyle>
            <a:lvl1pPr marL="0" indent="0" algn="r">
              <a:buNone/>
              <a:defRPr sz="2400" b="1">
                <a:solidFill>
                  <a:srgbClr val="719D5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Texte libre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5478308" y="533401"/>
            <a:ext cx="3493652" cy="41910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Commission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2" hasCustomPrompt="1"/>
          </p:nvPr>
        </p:nvSpPr>
        <p:spPr>
          <a:xfrm>
            <a:off x="5478307" y="962025"/>
            <a:ext cx="3503851" cy="29527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98C53C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5447542" y="528239"/>
            <a:ext cx="0" cy="733425"/>
          </a:xfrm>
          <a:prstGeom prst="line">
            <a:avLst/>
          </a:prstGeom>
          <a:ln w="57150">
            <a:solidFill>
              <a:srgbClr val="719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Image vectorielle de stock de Ensemble de modèles de conception de ...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" name="Rectangle 14"/>
          <p:cNvSpPr/>
          <p:nvPr userDrawn="1"/>
        </p:nvSpPr>
        <p:spPr>
          <a:xfrm>
            <a:off x="-5658" y="0"/>
            <a:ext cx="9144000" cy="388418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 userDrawn="1"/>
        </p:nvSpPr>
        <p:spPr>
          <a:xfrm>
            <a:off x="0" y="4760323"/>
            <a:ext cx="9144000" cy="388418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space réservé du texte 33"/>
          <p:cNvSpPr>
            <a:spLocks noGrp="1"/>
          </p:cNvSpPr>
          <p:nvPr>
            <p:ph type="body" sz="quarter" idx="13" hasCustomPrompt="1"/>
          </p:nvPr>
        </p:nvSpPr>
        <p:spPr>
          <a:xfrm>
            <a:off x="4960938" y="4889500"/>
            <a:ext cx="4029075" cy="160338"/>
          </a:xfrm>
        </p:spPr>
        <p:txBody>
          <a:bodyPr anchor="ctr" anchorCtr="0">
            <a:no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fr-FR" dirty="0"/>
              <a:t>Référence</a:t>
            </a:r>
          </a:p>
        </p:txBody>
      </p:sp>
      <p:pic>
        <p:nvPicPr>
          <p:cNvPr id="16386" name="Picture 2" descr="D:\Pleumeleuc\Mandat 2020-2026\Travail\Communication\Photos modèle\Diagonale\Diagonale 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98" y="850497"/>
            <a:ext cx="4059238" cy="317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12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23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2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5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562350" y="495299"/>
            <a:ext cx="5185140" cy="4105275"/>
          </a:xfrm>
        </p:spPr>
        <p:txBody>
          <a:bodyPr>
            <a:normAutofit/>
          </a:bodyPr>
          <a:lstStyle>
            <a:lvl1pPr marL="361950" indent="-361950">
              <a:buClr>
                <a:srgbClr val="719D51"/>
              </a:buClr>
              <a:buSzPct val="60000"/>
              <a:buFont typeface="Wingdings" panose="05000000000000000000" pitchFamily="2" charset="2"/>
              <a:buChar char="q"/>
              <a:defRPr sz="2400"/>
            </a:lvl1pPr>
            <a:lvl2pPr marL="363600" indent="-363600">
              <a:buClr>
                <a:schemeClr val="accent3"/>
              </a:buClr>
              <a:buSzPct val="80000"/>
              <a:buFont typeface="Wingdings" panose="05000000000000000000" pitchFamily="2" charset="2"/>
              <a:buChar char="Ø"/>
              <a:defRPr sz="2400" b="1">
                <a:solidFill>
                  <a:schemeClr val="accent3"/>
                </a:solidFill>
              </a:defRPr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itre 19"/>
          <p:cNvSpPr>
            <a:spLocks noGrp="1"/>
          </p:cNvSpPr>
          <p:nvPr>
            <p:ph type="title" hasCustomPrompt="1"/>
          </p:nvPr>
        </p:nvSpPr>
        <p:spPr>
          <a:xfrm>
            <a:off x="161841" y="121381"/>
            <a:ext cx="1723603" cy="37223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fr-FR"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ct val="20000"/>
              </a:spcBef>
              <a:buFont typeface="Arial" panose="020B0604020202020204" pitchFamily="34" charset="0"/>
            </a:pPr>
            <a:r>
              <a:rPr lang="fr-FR" dirty="0"/>
              <a:t>Sommaire</a:t>
            </a:r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Pleumeleuc\Mandat 2020-2026\Travail\Communication\Photos modèle\Vertical\Façade médiathèque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7" y="786285"/>
            <a:ext cx="2674752" cy="35729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31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itre 19"/>
          <p:cNvSpPr>
            <a:spLocks noGrp="1"/>
          </p:cNvSpPr>
          <p:nvPr>
            <p:ph type="title" hasCustomPrompt="1"/>
          </p:nvPr>
        </p:nvSpPr>
        <p:spPr>
          <a:xfrm>
            <a:off x="161841" y="121381"/>
            <a:ext cx="1723603" cy="37223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fr-FR"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ct val="20000"/>
              </a:spcBef>
              <a:buFont typeface="Arial" panose="020B0604020202020204" pitchFamily="34" charset="0"/>
            </a:pPr>
            <a:r>
              <a:rPr lang="fr-FR" dirty="0"/>
              <a:t>Sommaire</a:t>
            </a:r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562350" y="495299"/>
            <a:ext cx="5185140" cy="4105275"/>
          </a:xfrm>
        </p:spPr>
        <p:txBody>
          <a:bodyPr>
            <a:normAutofit/>
          </a:bodyPr>
          <a:lstStyle>
            <a:lvl1pPr marL="361950" indent="-361950">
              <a:buClr>
                <a:srgbClr val="719D51"/>
              </a:buClr>
              <a:buSzPct val="60000"/>
              <a:buFont typeface="Wingdings" panose="05000000000000000000" pitchFamily="2" charset="2"/>
              <a:buChar char="q"/>
              <a:defRPr sz="2400"/>
            </a:lvl1pPr>
            <a:lvl2pPr marL="363600" indent="-363600">
              <a:buClr>
                <a:schemeClr val="accent3"/>
              </a:buClr>
              <a:buSzPct val="80000"/>
              <a:buFont typeface="Wingdings" panose="05000000000000000000" pitchFamily="2" charset="2"/>
              <a:buChar char="Ø"/>
              <a:defRPr sz="2400" b="1">
                <a:solidFill>
                  <a:schemeClr val="accent3"/>
                </a:solidFill>
              </a:defRPr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2050" name="Picture 2" descr="D:\Pleumeleuc\Mandat 2020-2026\Travail\Communication\Photos modèle\Vertical\Eglise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7" y="783354"/>
            <a:ext cx="2672558" cy="357298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50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itre 19"/>
          <p:cNvSpPr>
            <a:spLocks noGrp="1"/>
          </p:cNvSpPr>
          <p:nvPr>
            <p:ph type="title" hasCustomPrompt="1"/>
          </p:nvPr>
        </p:nvSpPr>
        <p:spPr>
          <a:xfrm>
            <a:off x="161841" y="121381"/>
            <a:ext cx="1723603" cy="37223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fr-FR"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ct val="20000"/>
              </a:spcBef>
              <a:buFont typeface="Arial" panose="020B0604020202020204" pitchFamily="34" charset="0"/>
            </a:pPr>
            <a:r>
              <a:rPr lang="fr-FR" dirty="0"/>
              <a:t>Sommaire</a:t>
            </a:r>
          </a:p>
        </p:txBody>
      </p:sp>
      <p:pic>
        <p:nvPicPr>
          <p:cNvPr id="11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562350" y="495299"/>
            <a:ext cx="5185140" cy="4105275"/>
          </a:xfrm>
        </p:spPr>
        <p:txBody>
          <a:bodyPr>
            <a:normAutofit/>
          </a:bodyPr>
          <a:lstStyle>
            <a:lvl1pPr marL="361950" indent="-361950">
              <a:buClr>
                <a:srgbClr val="719D51"/>
              </a:buClr>
              <a:buSzPct val="60000"/>
              <a:buFont typeface="Wingdings" panose="05000000000000000000" pitchFamily="2" charset="2"/>
              <a:buChar char="q"/>
              <a:defRPr sz="2400"/>
            </a:lvl1pPr>
            <a:lvl2pPr marL="363600" indent="-363600">
              <a:buClr>
                <a:schemeClr val="accent3"/>
              </a:buClr>
              <a:buSzPct val="80000"/>
              <a:buFont typeface="Wingdings" panose="05000000000000000000" pitchFamily="2" charset="2"/>
              <a:buChar char="Ø"/>
              <a:defRPr sz="2400" b="1">
                <a:solidFill>
                  <a:schemeClr val="accent3"/>
                </a:solidFill>
              </a:defRPr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3074" name="Picture 2" descr="D:\Pleumeleuc\Mandat 2020-2026\Travail\Communication\Photos modèle\Vertical\Mairie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7" y="772920"/>
            <a:ext cx="2682562" cy="35863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20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itre 19"/>
          <p:cNvSpPr>
            <a:spLocks noGrp="1"/>
          </p:cNvSpPr>
          <p:nvPr>
            <p:ph type="title" hasCustomPrompt="1"/>
          </p:nvPr>
        </p:nvSpPr>
        <p:spPr>
          <a:xfrm>
            <a:off x="161841" y="121381"/>
            <a:ext cx="1723603" cy="37223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fr-FR"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ct val="20000"/>
              </a:spcBef>
              <a:buFont typeface="Arial" panose="020B0604020202020204" pitchFamily="34" charset="0"/>
            </a:pPr>
            <a:r>
              <a:rPr lang="fr-FR" dirty="0"/>
              <a:t>Sommaire</a:t>
            </a:r>
          </a:p>
        </p:txBody>
      </p:sp>
      <p:pic>
        <p:nvPicPr>
          <p:cNvPr id="11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562350" y="495299"/>
            <a:ext cx="5185140" cy="4105275"/>
          </a:xfrm>
        </p:spPr>
        <p:txBody>
          <a:bodyPr>
            <a:normAutofit/>
          </a:bodyPr>
          <a:lstStyle>
            <a:lvl1pPr marL="361950" indent="-361950">
              <a:buClr>
                <a:srgbClr val="719D51"/>
              </a:buClr>
              <a:buSzPct val="60000"/>
              <a:buFont typeface="Wingdings" panose="05000000000000000000" pitchFamily="2" charset="2"/>
              <a:buChar char="q"/>
              <a:defRPr sz="2400"/>
            </a:lvl1pPr>
            <a:lvl2pPr marL="363600" indent="-363600">
              <a:buClr>
                <a:schemeClr val="accent3"/>
              </a:buClr>
              <a:buSzPct val="80000"/>
              <a:buFont typeface="Wingdings" panose="05000000000000000000" pitchFamily="2" charset="2"/>
              <a:buChar char="Ø"/>
              <a:defRPr sz="2400" b="1">
                <a:solidFill>
                  <a:schemeClr val="accent3"/>
                </a:solidFill>
              </a:defRPr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4098" name="Picture 2" descr="D:\Pleumeleuc\Mandat 2020-2026\Travail\Communication\Photos modèle\Vertical\Micro-crêche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67" y="772919"/>
            <a:ext cx="2682562" cy="35834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27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itre 19"/>
          <p:cNvSpPr>
            <a:spLocks noGrp="1"/>
          </p:cNvSpPr>
          <p:nvPr>
            <p:ph type="title" hasCustomPrompt="1"/>
          </p:nvPr>
        </p:nvSpPr>
        <p:spPr>
          <a:xfrm>
            <a:off x="161841" y="121381"/>
            <a:ext cx="1723603" cy="37223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fr-FR"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ct val="20000"/>
              </a:spcBef>
              <a:buFont typeface="Arial" panose="020B0604020202020204" pitchFamily="34" charset="0"/>
            </a:pPr>
            <a:r>
              <a:rPr lang="fr-FR" dirty="0"/>
              <a:t>Sommaire</a:t>
            </a:r>
          </a:p>
        </p:txBody>
      </p:sp>
      <p:pic>
        <p:nvPicPr>
          <p:cNvPr id="11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562350" y="495299"/>
            <a:ext cx="5185140" cy="4105275"/>
          </a:xfrm>
        </p:spPr>
        <p:txBody>
          <a:bodyPr>
            <a:normAutofit/>
          </a:bodyPr>
          <a:lstStyle>
            <a:lvl1pPr marL="361950" indent="-361950">
              <a:buClr>
                <a:srgbClr val="719D51"/>
              </a:buClr>
              <a:buSzPct val="60000"/>
              <a:buFont typeface="Wingdings" panose="05000000000000000000" pitchFamily="2" charset="2"/>
              <a:buChar char="q"/>
              <a:defRPr sz="2400"/>
            </a:lvl1pPr>
            <a:lvl2pPr marL="363600" indent="-363600">
              <a:buClr>
                <a:schemeClr val="accent3"/>
              </a:buClr>
              <a:buSzPct val="80000"/>
              <a:buFont typeface="Wingdings" panose="05000000000000000000" pitchFamily="2" charset="2"/>
              <a:buChar char="Ø"/>
              <a:defRPr sz="2400" b="1">
                <a:solidFill>
                  <a:schemeClr val="accent3"/>
                </a:solidFill>
              </a:defRPr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5122" name="Picture 2" descr="D:\Pleumeleuc\Mandat 2020-2026\Travail\Communication\Photos modèle\Vertical\Médiathèque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67" y="772918"/>
            <a:ext cx="2682562" cy="35834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00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itre 19"/>
          <p:cNvSpPr>
            <a:spLocks noGrp="1"/>
          </p:cNvSpPr>
          <p:nvPr>
            <p:ph type="title" hasCustomPrompt="1"/>
          </p:nvPr>
        </p:nvSpPr>
        <p:spPr>
          <a:xfrm>
            <a:off x="161841" y="121381"/>
            <a:ext cx="1723603" cy="37223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fr-FR"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ct val="20000"/>
              </a:spcBef>
              <a:buFont typeface="Arial" panose="020B0604020202020204" pitchFamily="34" charset="0"/>
            </a:pPr>
            <a:r>
              <a:rPr lang="fr-FR" dirty="0"/>
              <a:t>Sommaire</a:t>
            </a:r>
          </a:p>
        </p:txBody>
      </p:sp>
      <p:pic>
        <p:nvPicPr>
          <p:cNvPr id="11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562350" y="495299"/>
            <a:ext cx="5185140" cy="4105275"/>
          </a:xfrm>
        </p:spPr>
        <p:txBody>
          <a:bodyPr>
            <a:normAutofit/>
          </a:bodyPr>
          <a:lstStyle>
            <a:lvl1pPr marL="361950" indent="-361950">
              <a:buClr>
                <a:srgbClr val="719D51"/>
              </a:buClr>
              <a:buSzPct val="60000"/>
              <a:buFont typeface="Wingdings" panose="05000000000000000000" pitchFamily="2" charset="2"/>
              <a:buChar char="q"/>
              <a:defRPr sz="2400"/>
            </a:lvl1pPr>
            <a:lvl2pPr marL="363600" indent="-363600">
              <a:buClr>
                <a:schemeClr val="accent3"/>
              </a:buClr>
              <a:buSzPct val="80000"/>
              <a:buFont typeface="Wingdings" panose="05000000000000000000" pitchFamily="2" charset="2"/>
              <a:buChar char="Ø"/>
              <a:defRPr sz="2400" b="1">
                <a:solidFill>
                  <a:schemeClr val="accent3"/>
                </a:solidFill>
              </a:defRPr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6146" name="Picture 2" descr="D:\Pleumeleuc\Mandat 2020-2026\Travail\Communication\Photos modèle\Vertical\Groupe scolaire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78" y="772919"/>
            <a:ext cx="2680362" cy="35834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41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15" name="Titre 19"/>
          <p:cNvSpPr>
            <a:spLocks noGrp="1"/>
          </p:cNvSpPr>
          <p:nvPr>
            <p:ph type="title" hasCustomPrompt="1"/>
          </p:nvPr>
        </p:nvSpPr>
        <p:spPr>
          <a:xfrm>
            <a:off x="161841" y="121381"/>
            <a:ext cx="1723603" cy="37223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fr-FR"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ct val="20000"/>
              </a:spcBef>
              <a:buFont typeface="Arial" panose="020B0604020202020204" pitchFamily="34" charset="0"/>
            </a:pPr>
            <a:r>
              <a:rPr lang="fr-FR" dirty="0"/>
              <a:t>Sommaire</a:t>
            </a:r>
          </a:p>
        </p:txBody>
      </p:sp>
      <p:pic>
        <p:nvPicPr>
          <p:cNvPr id="11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562350" y="495299"/>
            <a:ext cx="5185140" cy="4105275"/>
          </a:xfrm>
        </p:spPr>
        <p:txBody>
          <a:bodyPr>
            <a:normAutofit/>
          </a:bodyPr>
          <a:lstStyle>
            <a:lvl1pPr marL="361950" indent="-361950">
              <a:buClr>
                <a:srgbClr val="719D51"/>
              </a:buClr>
              <a:buSzPct val="60000"/>
              <a:buFont typeface="Wingdings" panose="05000000000000000000" pitchFamily="2" charset="2"/>
              <a:buChar char="q"/>
              <a:defRPr sz="2400"/>
            </a:lvl1pPr>
            <a:lvl2pPr marL="363600" indent="-363600">
              <a:buClr>
                <a:schemeClr val="accent3"/>
              </a:buClr>
              <a:buSzPct val="80000"/>
              <a:buFont typeface="Wingdings" panose="05000000000000000000" pitchFamily="2" charset="2"/>
              <a:buChar char="Ø"/>
              <a:defRPr sz="2400" b="1">
                <a:solidFill>
                  <a:schemeClr val="accent3"/>
                </a:solidFill>
              </a:defRPr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170" name="Picture 2" descr="D:\Pleumeleuc\Mandat 2020-2026\Travail\Communication\Photos modèle\Vertical\Complexe sportif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78" y="769978"/>
            <a:ext cx="2682562" cy="35863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24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15" name="Titre 19"/>
          <p:cNvSpPr>
            <a:spLocks noGrp="1"/>
          </p:cNvSpPr>
          <p:nvPr>
            <p:ph type="title" hasCustomPrompt="1"/>
          </p:nvPr>
        </p:nvSpPr>
        <p:spPr>
          <a:xfrm>
            <a:off x="161841" y="121381"/>
            <a:ext cx="1723603" cy="37223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fr-FR"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ct val="20000"/>
              </a:spcBef>
              <a:buFont typeface="Arial" panose="020B0604020202020204" pitchFamily="34" charset="0"/>
            </a:pPr>
            <a:r>
              <a:rPr lang="fr-FR" dirty="0"/>
              <a:t>Sommaire</a:t>
            </a:r>
          </a:p>
        </p:txBody>
      </p:sp>
      <p:pic>
        <p:nvPicPr>
          <p:cNvPr id="11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562350" y="495299"/>
            <a:ext cx="5185140" cy="4105275"/>
          </a:xfrm>
        </p:spPr>
        <p:txBody>
          <a:bodyPr>
            <a:normAutofit/>
          </a:bodyPr>
          <a:lstStyle>
            <a:lvl1pPr marL="361950" indent="-361950">
              <a:buClr>
                <a:srgbClr val="719D51"/>
              </a:buClr>
              <a:buSzPct val="60000"/>
              <a:buFont typeface="Wingdings" panose="05000000000000000000" pitchFamily="2" charset="2"/>
              <a:buChar char="q"/>
              <a:defRPr sz="2400"/>
            </a:lvl1pPr>
            <a:lvl2pPr marL="363600" indent="-363600">
              <a:buClr>
                <a:schemeClr val="accent3"/>
              </a:buClr>
              <a:buSzPct val="80000"/>
              <a:buFont typeface="Wingdings" panose="05000000000000000000" pitchFamily="2" charset="2"/>
              <a:buChar char="Ø"/>
              <a:defRPr sz="2400" b="1">
                <a:solidFill>
                  <a:schemeClr val="accent3"/>
                </a:solidFill>
              </a:defRPr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8194" name="Picture 2" descr="D:\Pleumeleuc\Mandat 2020-2026\Travail\Communication\Photos modèle\Vertical\Vue aérienne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78" y="769978"/>
            <a:ext cx="2682562" cy="35863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6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719D51"/>
              </a:solidFill>
            </a:endParaRPr>
          </a:p>
        </p:txBody>
      </p:sp>
      <p:sp>
        <p:nvSpPr>
          <p:cNvPr id="15" name="Titre 19"/>
          <p:cNvSpPr>
            <a:spLocks noGrp="1"/>
          </p:cNvSpPr>
          <p:nvPr>
            <p:ph type="title" hasCustomPrompt="1"/>
          </p:nvPr>
        </p:nvSpPr>
        <p:spPr>
          <a:xfrm>
            <a:off x="161841" y="121381"/>
            <a:ext cx="1723603" cy="37223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fr-FR"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ct val="20000"/>
              </a:spcBef>
              <a:buFont typeface="Arial" panose="020B0604020202020204" pitchFamily="34" charset="0"/>
            </a:pPr>
            <a:r>
              <a:rPr lang="fr-FR" dirty="0"/>
              <a:t>Sommaire</a:t>
            </a:r>
          </a:p>
        </p:txBody>
      </p:sp>
      <p:sp>
        <p:nvSpPr>
          <p:cNvPr id="11" name="Espace réservé pour une image  2"/>
          <p:cNvSpPr>
            <a:spLocks noGrp="1"/>
          </p:cNvSpPr>
          <p:nvPr>
            <p:ph type="pic" sz="quarter" idx="15"/>
          </p:nvPr>
        </p:nvSpPr>
        <p:spPr>
          <a:xfrm>
            <a:off x="410661" y="800102"/>
            <a:ext cx="2688138" cy="35689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pic>
        <p:nvPicPr>
          <p:cNvPr id="16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562350" y="495299"/>
            <a:ext cx="5185140" cy="4105275"/>
          </a:xfrm>
        </p:spPr>
        <p:txBody>
          <a:bodyPr>
            <a:normAutofit/>
          </a:bodyPr>
          <a:lstStyle>
            <a:lvl1pPr marL="361950" indent="-361950">
              <a:buClr>
                <a:srgbClr val="719D51"/>
              </a:buClr>
              <a:buSzPct val="60000"/>
              <a:buFont typeface="Wingdings" panose="05000000000000000000" pitchFamily="2" charset="2"/>
              <a:buChar char="q"/>
              <a:defRPr sz="2400"/>
            </a:lvl1pPr>
            <a:lvl2pPr marL="363600" indent="-363600">
              <a:buClr>
                <a:schemeClr val="accent3"/>
              </a:buClr>
              <a:buSzPct val="80000"/>
              <a:buFont typeface="Wingdings" panose="05000000000000000000" pitchFamily="2" charset="2"/>
              <a:buChar char="Ø"/>
              <a:defRPr sz="2400" b="1">
                <a:solidFill>
                  <a:schemeClr val="accent3"/>
                </a:solidFill>
              </a:defRPr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6664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4820" y="453990"/>
            <a:ext cx="828293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space réservé du texte 15"/>
          <p:cNvSpPr>
            <a:spLocks noGrp="1"/>
          </p:cNvSpPr>
          <p:nvPr>
            <p:ph type="body" sz="quarter" idx="13"/>
          </p:nvPr>
        </p:nvSpPr>
        <p:spPr>
          <a:xfrm>
            <a:off x="473075" y="211876"/>
            <a:ext cx="8282305" cy="276999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fr-FR" sz="1200" cap="small" dirty="0">
                <a:solidFill>
                  <a:srgbClr val="719D51"/>
                </a:solidFill>
              </a:defRPr>
            </a:lvl1pPr>
          </a:lstStyle>
          <a:p>
            <a:pPr marL="0" lvl="0"/>
            <a:r>
              <a:rPr lang="fr-FR"/>
              <a:t>Cliquez pour modifier les styles du texte du masque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548224" y="809203"/>
            <a:ext cx="1782282" cy="0"/>
          </a:xfrm>
          <a:prstGeom prst="line">
            <a:avLst/>
          </a:prstGeom>
          <a:ln w="28575">
            <a:solidFill>
              <a:srgbClr val="719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411163" y="914400"/>
            <a:ext cx="8312150" cy="3746500"/>
          </a:xfrm>
        </p:spPr>
        <p:txBody>
          <a:bodyPr>
            <a:normAutofit/>
          </a:bodyPr>
          <a:lstStyle>
            <a:lvl1pPr marL="88900" indent="-88900">
              <a:spcBef>
                <a:spcPts val="600"/>
              </a:spcBef>
              <a:buFont typeface="Calibri" panose="020F0502020204030204" pitchFamily="34" charset="0"/>
              <a:buChar char=" "/>
              <a:defRPr sz="1800" b="1"/>
            </a:lvl1pPr>
            <a:lvl2pPr marL="355600" indent="-266700">
              <a:spcBef>
                <a:spcPts val="300"/>
              </a:spcBef>
              <a:buClr>
                <a:srgbClr val="F44336"/>
              </a:buClr>
              <a:buSzPct val="60000"/>
              <a:buFont typeface="Wingdings" panose="05000000000000000000" pitchFamily="2" charset="2"/>
              <a:buChar char="q"/>
              <a:defRPr sz="1600"/>
            </a:lvl2pPr>
            <a:lvl3pPr marL="622300" indent="-207963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§"/>
              <a:defRPr sz="1400"/>
            </a:lvl3pPr>
            <a:lvl4pPr marL="896938" indent="-228600">
              <a:spcBef>
                <a:spcPts val="300"/>
              </a:spcBef>
              <a:buClr>
                <a:srgbClr val="719D51"/>
              </a:buClr>
              <a:buFont typeface="Courier New" panose="02070309020205020404" pitchFamily="49" charset="0"/>
              <a:buChar char="o"/>
              <a:defRPr sz="1200"/>
            </a:lvl4pPr>
            <a:lvl5pPr marL="1255713" indent="-228600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v"/>
              <a:defRPr sz="11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724448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 seul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4820" y="453990"/>
            <a:ext cx="828293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Connecteur droit 17"/>
          <p:cNvCxnSpPr/>
          <p:nvPr userDrawn="1"/>
        </p:nvCxnSpPr>
        <p:spPr>
          <a:xfrm>
            <a:off x="548224" y="809203"/>
            <a:ext cx="1782282" cy="0"/>
          </a:xfrm>
          <a:prstGeom prst="line">
            <a:avLst/>
          </a:prstGeom>
          <a:ln w="28575">
            <a:solidFill>
              <a:srgbClr val="719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411163" y="914400"/>
            <a:ext cx="8312150" cy="3746500"/>
          </a:xfrm>
        </p:spPr>
        <p:txBody>
          <a:bodyPr>
            <a:normAutofit/>
          </a:bodyPr>
          <a:lstStyle>
            <a:lvl1pPr marL="88900" indent="-88900">
              <a:spcBef>
                <a:spcPts val="600"/>
              </a:spcBef>
              <a:buFont typeface="Calibri" panose="020F0502020204030204" pitchFamily="34" charset="0"/>
              <a:buChar char=" "/>
              <a:defRPr sz="1800" b="1"/>
            </a:lvl1pPr>
            <a:lvl2pPr marL="355600" indent="-266700">
              <a:spcBef>
                <a:spcPts val="300"/>
              </a:spcBef>
              <a:buClr>
                <a:srgbClr val="F44336"/>
              </a:buClr>
              <a:buSzPct val="60000"/>
              <a:buFont typeface="Wingdings" panose="05000000000000000000" pitchFamily="2" charset="2"/>
              <a:buChar char="q"/>
              <a:defRPr sz="1600"/>
            </a:lvl2pPr>
            <a:lvl3pPr marL="622300" indent="-207963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§"/>
              <a:defRPr sz="1400"/>
            </a:lvl3pPr>
            <a:lvl4pPr marL="896938" indent="-228600">
              <a:spcBef>
                <a:spcPts val="300"/>
              </a:spcBef>
              <a:buClr>
                <a:srgbClr val="719D51"/>
              </a:buClr>
              <a:buFont typeface="Courier New" panose="02070309020205020404" pitchFamily="49" charset="0"/>
              <a:buChar char="o"/>
              <a:defRPr sz="1200"/>
            </a:lvl4pPr>
            <a:lvl5pPr marL="1255713" indent="-228600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v"/>
              <a:defRPr sz="11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911582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941785"/>
            <a:ext cx="4040188" cy="334565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F4433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Surtitre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57200" y="2324100"/>
            <a:ext cx="4040188" cy="2270522"/>
          </a:xfrm>
        </p:spPr>
        <p:txBody>
          <a:bodyPr>
            <a:normAutofit/>
          </a:bodyPr>
          <a:lstStyle>
            <a:lvl1pPr marL="0" indent="0" algn="just">
              <a:buNone/>
              <a:defRPr sz="1400"/>
            </a:lvl1pPr>
            <a:lvl2pPr marL="457200" indent="0" algn="just">
              <a:buNone/>
              <a:defRPr sz="1200"/>
            </a:lvl2pPr>
            <a:lvl3pPr marL="914400" indent="0" algn="just">
              <a:buNone/>
              <a:defRPr sz="1100"/>
            </a:lvl3pPr>
            <a:lvl4pPr marL="1371600" indent="0" algn="just">
              <a:buNone/>
              <a:defRPr sz="1050"/>
            </a:lvl4pPr>
            <a:lvl5pPr marL="1828800" indent="0" algn="just">
              <a:buNone/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Détail</a:t>
            </a:r>
          </a:p>
        </p:txBody>
      </p:sp>
      <p:sp>
        <p:nvSpPr>
          <p:cNvPr id="17" name="Espace réservé du texte 2"/>
          <p:cNvSpPr>
            <a:spLocks noGrp="1"/>
          </p:cNvSpPr>
          <p:nvPr>
            <p:ph type="body" idx="13" hasCustomPrompt="1"/>
          </p:nvPr>
        </p:nvSpPr>
        <p:spPr>
          <a:xfrm>
            <a:off x="457200" y="1341835"/>
            <a:ext cx="4040188" cy="896540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Résumé</a:t>
            </a:r>
          </a:p>
        </p:txBody>
      </p:sp>
      <p:sp>
        <p:nvSpPr>
          <p:cNvPr id="18" name="Espace réservé du texte 2"/>
          <p:cNvSpPr>
            <a:spLocks noGrp="1"/>
          </p:cNvSpPr>
          <p:nvPr>
            <p:ph type="body" idx="14" hasCustomPrompt="1"/>
          </p:nvPr>
        </p:nvSpPr>
        <p:spPr>
          <a:xfrm>
            <a:off x="4683026" y="941785"/>
            <a:ext cx="4040188" cy="334565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F4433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Surtitre</a:t>
            </a:r>
          </a:p>
        </p:txBody>
      </p:sp>
      <p:sp>
        <p:nvSpPr>
          <p:cNvPr id="19" name="Espace réservé du contenu 3"/>
          <p:cNvSpPr>
            <a:spLocks noGrp="1"/>
          </p:cNvSpPr>
          <p:nvPr>
            <p:ph sz="half" idx="15" hasCustomPrompt="1"/>
          </p:nvPr>
        </p:nvSpPr>
        <p:spPr>
          <a:xfrm>
            <a:off x="4683026" y="2324100"/>
            <a:ext cx="4040188" cy="2270522"/>
          </a:xfrm>
        </p:spPr>
        <p:txBody>
          <a:bodyPr>
            <a:normAutofit/>
          </a:bodyPr>
          <a:lstStyle>
            <a:lvl1pPr marL="0" indent="0" algn="just">
              <a:buNone/>
              <a:defRPr sz="1400"/>
            </a:lvl1pPr>
            <a:lvl2pPr marL="457200" indent="0" algn="just">
              <a:buNone/>
              <a:defRPr sz="1200"/>
            </a:lvl2pPr>
            <a:lvl3pPr marL="914400" indent="0" algn="just">
              <a:buNone/>
              <a:defRPr sz="1100"/>
            </a:lvl3pPr>
            <a:lvl4pPr marL="1371600" indent="0" algn="just">
              <a:buNone/>
              <a:defRPr sz="1050"/>
            </a:lvl4pPr>
            <a:lvl5pPr marL="1828800" indent="0" algn="just">
              <a:buNone/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Détail</a:t>
            </a:r>
          </a:p>
        </p:txBody>
      </p:sp>
      <p:sp>
        <p:nvSpPr>
          <p:cNvPr id="21" name="Espace réservé du texte 2"/>
          <p:cNvSpPr>
            <a:spLocks noGrp="1"/>
          </p:cNvSpPr>
          <p:nvPr>
            <p:ph type="body" idx="16" hasCustomPrompt="1"/>
          </p:nvPr>
        </p:nvSpPr>
        <p:spPr>
          <a:xfrm>
            <a:off x="4683026" y="1341835"/>
            <a:ext cx="4040188" cy="896540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Résumé</a:t>
            </a:r>
          </a:p>
        </p:txBody>
      </p:sp>
      <p:sp>
        <p:nvSpPr>
          <p:cNvPr id="25" name="Triangle isocèle 24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itre 1"/>
          <p:cNvSpPr>
            <a:spLocks noGrp="1"/>
          </p:cNvSpPr>
          <p:nvPr>
            <p:ph type="title"/>
          </p:nvPr>
        </p:nvSpPr>
        <p:spPr>
          <a:xfrm>
            <a:off x="464820" y="453990"/>
            <a:ext cx="828293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0" name="Espace réservé du texte 15"/>
          <p:cNvSpPr>
            <a:spLocks noGrp="1"/>
          </p:cNvSpPr>
          <p:nvPr>
            <p:ph type="body" sz="quarter" idx="17"/>
          </p:nvPr>
        </p:nvSpPr>
        <p:spPr>
          <a:xfrm>
            <a:off x="473075" y="211876"/>
            <a:ext cx="8282305" cy="276999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fr-FR" sz="1200" cap="small" dirty="0">
                <a:solidFill>
                  <a:srgbClr val="719D51"/>
                </a:solidFill>
              </a:defRPr>
            </a:lvl1pPr>
          </a:lstStyle>
          <a:p>
            <a:pPr marL="0" lvl="0"/>
            <a:r>
              <a:rPr lang="fr-FR"/>
              <a:t>Cliquez pour modifier les styles du texte du masque</a:t>
            </a:r>
          </a:p>
        </p:txBody>
      </p:sp>
      <p:cxnSp>
        <p:nvCxnSpPr>
          <p:cNvPr id="31" name="Connecteur droit 30"/>
          <p:cNvCxnSpPr/>
          <p:nvPr userDrawn="1"/>
        </p:nvCxnSpPr>
        <p:spPr>
          <a:xfrm>
            <a:off x="548224" y="809203"/>
            <a:ext cx="1782282" cy="0"/>
          </a:xfrm>
          <a:prstGeom prst="line">
            <a:avLst/>
          </a:prstGeom>
          <a:ln w="28575">
            <a:solidFill>
              <a:srgbClr val="719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2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2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61833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riangle isocèle 24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 userDrawn="1"/>
        </p:nvSpPr>
        <p:spPr>
          <a:xfrm>
            <a:off x="457200" y="890125"/>
            <a:ext cx="2601589" cy="17721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3289065" y="890125"/>
            <a:ext cx="2601589" cy="17721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 userDrawn="1"/>
        </p:nvSpPr>
        <p:spPr>
          <a:xfrm>
            <a:off x="6120930" y="890125"/>
            <a:ext cx="2601589" cy="17721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/>
          <p:cNvSpPr/>
          <p:nvPr userDrawn="1"/>
        </p:nvSpPr>
        <p:spPr>
          <a:xfrm>
            <a:off x="457200" y="2856489"/>
            <a:ext cx="2601589" cy="17721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 userDrawn="1"/>
        </p:nvSpPr>
        <p:spPr>
          <a:xfrm>
            <a:off x="6120930" y="2856489"/>
            <a:ext cx="2601589" cy="17721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564988" y="1027113"/>
            <a:ext cx="2386012" cy="3159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2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564988" y="1460291"/>
            <a:ext cx="2386012" cy="1080608"/>
          </a:xfrm>
        </p:spPr>
        <p:txBody>
          <a:bodyPr>
            <a:noAutofit/>
          </a:bodyPr>
          <a:lstStyle>
            <a:lvl1pPr marL="0" indent="0" algn="just"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  <p:sp>
        <p:nvSpPr>
          <p:cNvPr id="33" name="Espace réservé du texte 6"/>
          <p:cNvSpPr>
            <a:spLocks noGrp="1"/>
          </p:cNvSpPr>
          <p:nvPr>
            <p:ph type="body" sz="quarter" idx="15" hasCustomPrompt="1"/>
          </p:nvPr>
        </p:nvSpPr>
        <p:spPr>
          <a:xfrm>
            <a:off x="3396853" y="1027113"/>
            <a:ext cx="2386012" cy="3159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4" name="Espace réservé du texte 6"/>
          <p:cNvSpPr>
            <a:spLocks noGrp="1"/>
          </p:cNvSpPr>
          <p:nvPr>
            <p:ph type="body" sz="quarter" idx="16" hasCustomPrompt="1"/>
          </p:nvPr>
        </p:nvSpPr>
        <p:spPr>
          <a:xfrm>
            <a:off x="3396853" y="1460291"/>
            <a:ext cx="2386012" cy="1080608"/>
          </a:xfrm>
        </p:spPr>
        <p:txBody>
          <a:bodyPr>
            <a:noAutofit/>
          </a:bodyPr>
          <a:lstStyle>
            <a:lvl1pPr marL="0" indent="0" algn="just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  <p:sp>
        <p:nvSpPr>
          <p:cNvPr id="35" name="Espace réservé du texte 6"/>
          <p:cNvSpPr>
            <a:spLocks noGrp="1"/>
          </p:cNvSpPr>
          <p:nvPr>
            <p:ph type="body" sz="quarter" idx="17" hasCustomPrompt="1"/>
          </p:nvPr>
        </p:nvSpPr>
        <p:spPr>
          <a:xfrm>
            <a:off x="6228718" y="1027113"/>
            <a:ext cx="2386012" cy="3159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6" name="Espace réservé du texte 6"/>
          <p:cNvSpPr>
            <a:spLocks noGrp="1"/>
          </p:cNvSpPr>
          <p:nvPr>
            <p:ph type="body" sz="quarter" idx="18" hasCustomPrompt="1"/>
          </p:nvPr>
        </p:nvSpPr>
        <p:spPr>
          <a:xfrm>
            <a:off x="6228718" y="1460291"/>
            <a:ext cx="2386012" cy="1080608"/>
          </a:xfrm>
        </p:spPr>
        <p:txBody>
          <a:bodyPr>
            <a:noAutofit/>
          </a:bodyPr>
          <a:lstStyle>
            <a:lvl1pPr marL="0" indent="0" algn="just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  <p:sp>
        <p:nvSpPr>
          <p:cNvPr id="37" name="Rectangle 36"/>
          <p:cNvSpPr/>
          <p:nvPr userDrawn="1"/>
        </p:nvSpPr>
        <p:spPr>
          <a:xfrm>
            <a:off x="3289065" y="2856489"/>
            <a:ext cx="2601589" cy="17721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19" hasCustomPrompt="1"/>
          </p:nvPr>
        </p:nvSpPr>
        <p:spPr>
          <a:xfrm>
            <a:off x="3396853" y="2993477"/>
            <a:ext cx="2386012" cy="3159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0" hasCustomPrompt="1"/>
          </p:nvPr>
        </p:nvSpPr>
        <p:spPr>
          <a:xfrm>
            <a:off x="3396853" y="3426655"/>
            <a:ext cx="2386012" cy="1080608"/>
          </a:xfrm>
        </p:spPr>
        <p:txBody>
          <a:bodyPr>
            <a:noAutofit/>
          </a:bodyPr>
          <a:lstStyle>
            <a:lvl1pPr marL="0" indent="0" algn="just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  <p:sp>
        <p:nvSpPr>
          <p:cNvPr id="40" name="Espace réservé du texte 6"/>
          <p:cNvSpPr>
            <a:spLocks noGrp="1"/>
          </p:cNvSpPr>
          <p:nvPr>
            <p:ph type="body" sz="quarter" idx="21" hasCustomPrompt="1"/>
          </p:nvPr>
        </p:nvSpPr>
        <p:spPr>
          <a:xfrm>
            <a:off x="564988" y="2993477"/>
            <a:ext cx="2386012" cy="3159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41" name="Espace réservé du texte 6"/>
          <p:cNvSpPr>
            <a:spLocks noGrp="1"/>
          </p:cNvSpPr>
          <p:nvPr>
            <p:ph type="body" sz="quarter" idx="22" hasCustomPrompt="1"/>
          </p:nvPr>
        </p:nvSpPr>
        <p:spPr>
          <a:xfrm>
            <a:off x="564988" y="3426655"/>
            <a:ext cx="2386012" cy="1080608"/>
          </a:xfrm>
        </p:spPr>
        <p:txBody>
          <a:bodyPr>
            <a:noAutofit/>
          </a:bodyPr>
          <a:lstStyle>
            <a:lvl1pPr marL="0" indent="0" algn="just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  <p:sp>
        <p:nvSpPr>
          <p:cNvPr id="42" name="Espace réservé du texte 6"/>
          <p:cNvSpPr>
            <a:spLocks noGrp="1"/>
          </p:cNvSpPr>
          <p:nvPr>
            <p:ph type="body" sz="quarter" idx="23" hasCustomPrompt="1"/>
          </p:nvPr>
        </p:nvSpPr>
        <p:spPr>
          <a:xfrm>
            <a:off x="6228718" y="2993477"/>
            <a:ext cx="2386012" cy="3159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43" name="Espace réservé du texte 6"/>
          <p:cNvSpPr>
            <a:spLocks noGrp="1"/>
          </p:cNvSpPr>
          <p:nvPr>
            <p:ph type="body" sz="quarter" idx="24" hasCustomPrompt="1"/>
          </p:nvPr>
        </p:nvSpPr>
        <p:spPr>
          <a:xfrm>
            <a:off x="6228718" y="3426655"/>
            <a:ext cx="2386012" cy="1080608"/>
          </a:xfrm>
        </p:spPr>
        <p:txBody>
          <a:bodyPr>
            <a:noAutofit/>
          </a:bodyPr>
          <a:lstStyle>
            <a:lvl1pPr marL="0" indent="0" algn="just"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  <p:sp>
        <p:nvSpPr>
          <p:cNvPr id="29" name="Titre 1"/>
          <p:cNvSpPr>
            <a:spLocks noGrp="1"/>
          </p:cNvSpPr>
          <p:nvPr>
            <p:ph type="title"/>
          </p:nvPr>
        </p:nvSpPr>
        <p:spPr>
          <a:xfrm>
            <a:off x="464820" y="453990"/>
            <a:ext cx="828293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1" name="Espace réservé du texte 15"/>
          <p:cNvSpPr>
            <a:spLocks noGrp="1"/>
          </p:cNvSpPr>
          <p:nvPr>
            <p:ph type="body" sz="quarter" idx="25"/>
          </p:nvPr>
        </p:nvSpPr>
        <p:spPr>
          <a:xfrm>
            <a:off x="473075" y="211876"/>
            <a:ext cx="8282305" cy="276999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fr-FR" sz="1200" cap="small" dirty="0">
                <a:solidFill>
                  <a:srgbClr val="719D51"/>
                </a:solidFill>
              </a:defRPr>
            </a:lvl1pPr>
          </a:lstStyle>
          <a:p>
            <a:pPr marL="0" lvl="0"/>
            <a:r>
              <a:rPr lang="fr-FR"/>
              <a:t>Cliquez pour modifier les styles du texte du masque</a:t>
            </a:r>
          </a:p>
        </p:txBody>
      </p:sp>
      <p:cxnSp>
        <p:nvCxnSpPr>
          <p:cNvPr id="45" name="Connecteur droit 44"/>
          <p:cNvCxnSpPr/>
          <p:nvPr userDrawn="1"/>
        </p:nvCxnSpPr>
        <p:spPr>
          <a:xfrm>
            <a:off x="548224" y="809203"/>
            <a:ext cx="1782282" cy="0"/>
          </a:xfrm>
          <a:prstGeom prst="line">
            <a:avLst/>
          </a:prstGeom>
          <a:ln w="28575">
            <a:solidFill>
              <a:srgbClr val="719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47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4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412089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tre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riangle isocèle 24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 userDrawn="1"/>
        </p:nvSpPr>
        <p:spPr>
          <a:xfrm>
            <a:off x="457200" y="890125"/>
            <a:ext cx="5433454" cy="17721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 userDrawn="1"/>
        </p:nvSpPr>
        <p:spPr>
          <a:xfrm>
            <a:off x="6120930" y="890125"/>
            <a:ext cx="2601589" cy="17721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/>
          <p:cNvSpPr/>
          <p:nvPr userDrawn="1"/>
        </p:nvSpPr>
        <p:spPr>
          <a:xfrm>
            <a:off x="457200" y="2856489"/>
            <a:ext cx="4025788" cy="17721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 userDrawn="1"/>
        </p:nvSpPr>
        <p:spPr>
          <a:xfrm>
            <a:off x="4693382" y="2856489"/>
            <a:ext cx="4029138" cy="1772156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564987" y="1027113"/>
            <a:ext cx="5228909" cy="3159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2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564987" y="1460291"/>
            <a:ext cx="5228909" cy="1080608"/>
          </a:xfrm>
        </p:spPr>
        <p:txBody>
          <a:bodyPr>
            <a:noAutofit/>
          </a:bodyPr>
          <a:lstStyle>
            <a:lvl1pPr marL="0" indent="0" algn="just"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  <p:sp>
        <p:nvSpPr>
          <p:cNvPr id="35" name="Espace réservé du texte 6"/>
          <p:cNvSpPr>
            <a:spLocks noGrp="1"/>
          </p:cNvSpPr>
          <p:nvPr>
            <p:ph type="body" sz="quarter" idx="17" hasCustomPrompt="1"/>
          </p:nvPr>
        </p:nvSpPr>
        <p:spPr>
          <a:xfrm>
            <a:off x="6228718" y="1027113"/>
            <a:ext cx="2386012" cy="3159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6" name="Espace réservé du texte 6"/>
          <p:cNvSpPr>
            <a:spLocks noGrp="1"/>
          </p:cNvSpPr>
          <p:nvPr>
            <p:ph type="body" sz="quarter" idx="18" hasCustomPrompt="1"/>
          </p:nvPr>
        </p:nvSpPr>
        <p:spPr>
          <a:xfrm>
            <a:off x="6228718" y="1460291"/>
            <a:ext cx="2386012" cy="1080608"/>
          </a:xfrm>
        </p:spPr>
        <p:txBody>
          <a:bodyPr>
            <a:noAutofit/>
          </a:bodyPr>
          <a:lstStyle>
            <a:lvl1pPr marL="0" indent="0" algn="just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  <p:sp>
        <p:nvSpPr>
          <p:cNvPr id="40" name="Espace réservé du texte 6"/>
          <p:cNvSpPr>
            <a:spLocks noGrp="1"/>
          </p:cNvSpPr>
          <p:nvPr>
            <p:ph type="body" sz="quarter" idx="21" hasCustomPrompt="1"/>
          </p:nvPr>
        </p:nvSpPr>
        <p:spPr>
          <a:xfrm>
            <a:off x="564987" y="2993477"/>
            <a:ext cx="3756159" cy="3159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41" name="Espace réservé du texte 6"/>
          <p:cNvSpPr>
            <a:spLocks noGrp="1"/>
          </p:cNvSpPr>
          <p:nvPr>
            <p:ph type="body" sz="quarter" idx="22" hasCustomPrompt="1"/>
          </p:nvPr>
        </p:nvSpPr>
        <p:spPr>
          <a:xfrm>
            <a:off x="564987" y="3426655"/>
            <a:ext cx="3780435" cy="1080608"/>
          </a:xfrm>
        </p:spPr>
        <p:txBody>
          <a:bodyPr>
            <a:noAutofit/>
          </a:bodyPr>
          <a:lstStyle>
            <a:lvl1pPr marL="0" indent="0" algn="just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  <p:sp>
        <p:nvSpPr>
          <p:cNvPr id="42" name="Espace réservé du texte 6"/>
          <p:cNvSpPr>
            <a:spLocks noGrp="1"/>
          </p:cNvSpPr>
          <p:nvPr>
            <p:ph type="body" sz="quarter" idx="23" hasCustomPrompt="1"/>
          </p:nvPr>
        </p:nvSpPr>
        <p:spPr>
          <a:xfrm>
            <a:off x="4790485" y="2993477"/>
            <a:ext cx="3824245" cy="3159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43" name="Espace réservé du texte 6"/>
          <p:cNvSpPr>
            <a:spLocks noGrp="1"/>
          </p:cNvSpPr>
          <p:nvPr>
            <p:ph type="body" sz="quarter" idx="24" hasCustomPrompt="1"/>
          </p:nvPr>
        </p:nvSpPr>
        <p:spPr>
          <a:xfrm>
            <a:off x="4790485" y="3426655"/>
            <a:ext cx="3824245" cy="1080608"/>
          </a:xfrm>
        </p:spPr>
        <p:txBody>
          <a:bodyPr>
            <a:noAutofit/>
          </a:bodyPr>
          <a:lstStyle>
            <a:lvl1pPr marL="0" indent="0" algn="just"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  <p:sp>
        <p:nvSpPr>
          <p:cNvPr id="29" name="Titre 1"/>
          <p:cNvSpPr>
            <a:spLocks noGrp="1"/>
          </p:cNvSpPr>
          <p:nvPr>
            <p:ph type="title"/>
          </p:nvPr>
        </p:nvSpPr>
        <p:spPr>
          <a:xfrm>
            <a:off x="464820" y="453990"/>
            <a:ext cx="828293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1" name="Espace réservé du texte 15"/>
          <p:cNvSpPr>
            <a:spLocks noGrp="1"/>
          </p:cNvSpPr>
          <p:nvPr>
            <p:ph type="body" sz="quarter" idx="25"/>
          </p:nvPr>
        </p:nvSpPr>
        <p:spPr>
          <a:xfrm>
            <a:off x="473075" y="211876"/>
            <a:ext cx="8282305" cy="276999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fr-FR" sz="1200" cap="small" dirty="0">
                <a:solidFill>
                  <a:srgbClr val="719D51"/>
                </a:solidFill>
              </a:defRPr>
            </a:lvl1pPr>
          </a:lstStyle>
          <a:p>
            <a:pPr marL="0" lvl="0"/>
            <a:r>
              <a:rPr lang="fr-FR"/>
              <a:t>Cliquez pour modifier les styles du texte du masque</a:t>
            </a:r>
          </a:p>
        </p:txBody>
      </p:sp>
      <p:cxnSp>
        <p:nvCxnSpPr>
          <p:cNvPr id="45" name="Connecteur droit 44"/>
          <p:cNvCxnSpPr/>
          <p:nvPr userDrawn="1"/>
        </p:nvCxnSpPr>
        <p:spPr>
          <a:xfrm>
            <a:off x="548224" y="809203"/>
            <a:ext cx="1782282" cy="0"/>
          </a:xfrm>
          <a:prstGeom prst="line">
            <a:avLst/>
          </a:prstGeom>
          <a:ln w="28575">
            <a:solidFill>
              <a:srgbClr val="719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47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4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2074226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tre partie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riangle isocèle 24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 userDrawn="1"/>
        </p:nvSpPr>
        <p:spPr>
          <a:xfrm>
            <a:off x="457200" y="890125"/>
            <a:ext cx="4025788" cy="17721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 userDrawn="1"/>
        </p:nvSpPr>
        <p:spPr>
          <a:xfrm>
            <a:off x="4693382" y="890125"/>
            <a:ext cx="4029137" cy="17721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/>
          <p:cNvSpPr/>
          <p:nvPr userDrawn="1"/>
        </p:nvSpPr>
        <p:spPr>
          <a:xfrm>
            <a:off x="457200" y="2856489"/>
            <a:ext cx="4025788" cy="17721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 userDrawn="1"/>
        </p:nvSpPr>
        <p:spPr>
          <a:xfrm>
            <a:off x="4693382" y="2856489"/>
            <a:ext cx="4029138" cy="1772156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564988" y="1027113"/>
            <a:ext cx="3772344" cy="3159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2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564988" y="1460291"/>
            <a:ext cx="3764252" cy="1080608"/>
          </a:xfrm>
        </p:spPr>
        <p:txBody>
          <a:bodyPr>
            <a:noAutofit/>
          </a:bodyPr>
          <a:lstStyle>
            <a:lvl1pPr marL="0" indent="0" algn="just"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  <p:sp>
        <p:nvSpPr>
          <p:cNvPr id="35" name="Espace réservé du texte 6"/>
          <p:cNvSpPr>
            <a:spLocks noGrp="1"/>
          </p:cNvSpPr>
          <p:nvPr>
            <p:ph type="body" sz="quarter" idx="17" hasCustomPrompt="1"/>
          </p:nvPr>
        </p:nvSpPr>
        <p:spPr>
          <a:xfrm>
            <a:off x="4798577" y="1027113"/>
            <a:ext cx="3816153" cy="3159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6" name="Espace réservé du texte 6"/>
          <p:cNvSpPr>
            <a:spLocks noGrp="1"/>
          </p:cNvSpPr>
          <p:nvPr>
            <p:ph type="body" sz="quarter" idx="18" hasCustomPrompt="1"/>
          </p:nvPr>
        </p:nvSpPr>
        <p:spPr>
          <a:xfrm>
            <a:off x="4790485" y="1460291"/>
            <a:ext cx="3824245" cy="1080608"/>
          </a:xfrm>
        </p:spPr>
        <p:txBody>
          <a:bodyPr>
            <a:noAutofit/>
          </a:bodyPr>
          <a:lstStyle>
            <a:lvl1pPr marL="0" indent="0" algn="just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  <p:sp>
        <p:nvSpPr>
          <p:cNvPr id="40" name="Espace réservé du texte 6"/>
          <p:cNvSpPr>
            <a:spLocks noGrp="1"/>
          </p:cNvSpPr>
          <p:nvPr>
            <p:ph type="body" sz="quarter" idx="21" hasCustomPrompt="1"/>
          </p:nvPr>
        </p:nvSpPr>
        <p:spPr>
          <a:xfrm>
            <a:off x="564987" y="2993477"/>
            <a:ext cx="3756159" cy="3159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41" name="Espace réservé du texte 6"/>
          <p:cNvSpPr>
            <a:spLocks noGrp="1"/>
          </p:cNvSpPr>
          <p:nvPr>
            <p:ph type="body" sz="quarter" idx="22" hasCustomPrompt="1"/>
          </p:nvPr>
        </p:nvSpPr>
        <p:spPr>
          <a:xfrm>
            <a:off x="564987" y="3426655"/>
            <a:ext cx="3780435" cy="1080608"/>
          </a:xfrm>
        </p:spPr>
        <p:txBody>
          <a:bodyPr>
            <a:noAutofit/>
          </a:bodyPr>
          <a:lstStyle>
            <a:lvl1pPr marL="0" indent="0" algn="just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  <p:sp>
        <p:nvSpPr>
          <p:cNvPr id="42" name="Espace réservé du texte 6"/>
          <p:cNvSpPr>
            <a:spLocks noGrp="1"/>
          </p:cNvSpPr>
          <p:nvPr>
            <p:ph type="body" sz="quarter" idx="23" hasCustomPrompt="1"/>
          </p:nvPr>
        </p:nvSpPr>
        <p:spPr>
          <a:xfrm>
            <a:off x="4790485" y="2993477"/>
            <a:ext cx="3824245" cy="3159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43" name="Espace réservé du texte 6"/>
          <p:cNvSpPr>
            <a:spLocks noGrp="1"/>
          </p:cNvSpPr>
          <p:nvPr>
            <p:ph type="body" sz="quarter" idx="24" hasCustomPrompt="1"/>
          </p:nvPr>
        </p:nvSpPr>
        <p:spPr>
          <a:xfrm>
            <a:off x="4790485" y="3426655"/>
            <a:ext cx="3824245" cy="1080608"/>
          </a:xfrm>
        </p:spPr>
        <p:txBody>
          <a:bodyPr>
            <a:noAutofit/>
          </a:bodyPr>
          <a:lstStyle>
            <a:lvl1pPr marL="0" indent="0" algn="just"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  <p:sp>
        <p:nvSpPr>
          <p:cNvPr id="29" name="Titre 1"/>
          <p:cNvSpPr>
            <a:spLocks noGrp="1"/>
          </p:cNvSpPr>
          <p:nvPr>
            <p:ph type="title"/>
          </p:nvPr>
        </p:nvSpPr>
        <p:spPr>
          <a:xfrm>
            <a:off x="464820" y="453990"/>
            <a:ext cx="828293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1" name="Espace réservé du texte 15"/>
          <p:cNvSpPr>
            <a:spLocks noGrp="1"/>
          </p:cNvSpPr>
          <p:nvPr>
            <p:ph type="body" sz="quarter" idx="25"/>
          </p:nvPr>
        </p:nvSpPr>
        <p:spPr>
          <a:xfrm>
            <a:off x="473075" y="211876"/>
            <a:ext cx="8282305" cy="276999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fr-FR" sz="1200" cap="small" dirty="0">
                <a:solidFill>
                  <a:srgbClr val="719D51"/>
                </a:solidFill>
              </a:defRPr>
            </a:lvl1pPr>
          </a:lstStyle>
          <a:p>
            <a:pPr marL="0" lvl="0"/>
            <a:r>
              <a:rPr lang="fr-FR"/>
              <a:t>Cliquez pour modifier les styles du texte du masque</a:t>
            </a:r>
          </a:p>
        </p:txBody>
      </p:sp>
      <p:cxnSp>
        <p:nvCxnSpPr>
          <p:cNvPr id="45" name="Connecteur droit 44"/>
          <p:cNvCxnSpPr/>
          <p:nvPr userDrawn="1"/>
        </p:nvCxnSpPr>
        <p:spPr>
          <a:xfrm>
            <a:off x="548224" y="809203"/>
            <a:ext cx="1782282" cy="0"/>
          </a:xfrm>
          <a:prstGeom prst="line">
            <a:avLst/>
          </a:prstGeom>
          <a:ln w="28575">
            <a:solidFill>
              <a:srgbClr val="719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47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4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349286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4820" y="453990"/>
            <a:ext cx="828293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3"/>
          </p:nvPr>
        </p:nvSpPr>
        <p:spPr>
          <a:xfrm>
            <a:off x="473075" y="211876"/>
            <a:ext cx="8282305" cy="276999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fr-FR" sz="1200" cap="small" dirty="0">
                <a:solidFill>
                  <a:srgbClr val="719D51"/>
                </a:solidFill>
              </a:defRPr>
            </a:lvl1pPr>
          </a:lstStyle>
          <a:p>
            <a:pPr marL="0" lvl="0"/>
            <a:r>
              <a:rPr lang="fr-FR"/>
              <a:t>Cliquez pour modifier les styles du texte du masque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548224" y="809203"/>
            <a:ext cx="1782282" cy="0"/>
          </a:xfrm>
          <a:prstGeom prst="line">
            <a:avLst/>
          </a:prstGeom>
          <a:ln w="28575">
            <a:solidFill>
              <a:srgbClr val="719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0205655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riangle isocèle 14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853749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Pleumeleuc\Mandat 2020-2026\Travail\Communication\Photos modèle\Horizontal\Cour médiathèqu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" y="1586"/>
            <a:ext cx="9142206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57200" y="967978"/>
            <a:ext cx="8229600" cy="857250"/>
          </a:xfrm>
        </p:spPr>
        <p:txBody>
          <a:bodyPr>
            <a:normAutofit/>
          </a:bodyPr>
          <a:lstStyle>
            <a:lvl1pPr algn="r">
              <a:defRPr sz="360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0"/>
          </p:nvPr>
        </p:nvSpPr>
        <p:spPr>
          <a:xfrm>
            <a:off x="447675" y="1838325"/>
            <a:ext cx="8239125" cy="371475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1"/>
          </p:nvPr>
        </p:nvSpPr>
        <p:spPr>
          <a:xfrm>
            <a:off x="364142" y="2847975"/>
            <a:ext cx="8439993" cy="1628775"/>
          </a:xfrm>
        </p:spPr>
        <p:txBody>
          <a:bodyPr>
            <a:normAutofit/>
          </a:bodyPr>
          <a:lstStyle>
            <a:lvl1pPr marL="0" indent="0" algn="just">
              <a:buNone/>
              <a:defRPr sz="1800"/>
            </a:lvl1pPr>
            <a:lvl2pPr marL="457200" indent="0" algn="just">
              <a:buNone/>
              <a:defRPr/>
            </a:lvl2pPr>
            <a:lvl3pPr marL="914400" indent="0" algn="just">
              <a:buNone/>
              <a:defRPr/>
            </a:lvl3pPr>
            <a:lvl4pPr marL="1371600" indent="0" algn="just">
              <a:buNone/>
              <a:defRPr/>
            </a:lvl4pPr>
            <a:lvl5pPr marL="1828800" indent="0" algn="just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2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3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9306605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Pleumeleuc\Mandat 2020-2026\Travail\Communication\Photos modèle\Horizontal\Ecol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4"/>
            <a:ext cx="9133477" cy="226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57200" y="967978"/>
            <a:ext cx="8229600" cy="857250"/>
          </a:xfrm>
        </p:spPr>
        <p:txBody>
          <a:bodyPr>
            <a:normAutofit/>
          </a:bodyPr>
          <a:lstStyle>
            <a:lvl1pPr algn="r">
              <a:defRPr sz="360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0"/>
          </p:nvPr>
        </p:nvSpPr>
        <p:spPr>
          <a:xfrm>
            <a:off x="447675" y="1838325"/>
            <a:ext cx="8239125" cy="371475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1"/>
          </p:nvPr>
        </p:nvSpPr>
        <p:spPr>
          <a:xfrm>
            <a:off x="364142" y="2847975"/>
            <a:ext cx="8439993" cy="1628775"/>
          </a:xfrm>
        </p:spPr>
        <p:txBody>
          <a:bodyPr>
            <a:normAutofit/>
          </a:bodyPr>
          <a:lstStyle>
            <a:lvl1pPr marL="0" indent="0" algn="just">
              <a:buNone/>
              <a:defRPr sz="1800"/>
            </a:lvl1pPr>
            <a:lvl2pPr marL="457200" indent="0" algn="just">
              <a:buNone/>
              <a:defRPr/>
            </a:lvl2pPr>
            <a:lvl3pPr marL="914400" indent="0" algn="just">
              <a:buNone/>
              <a:defRPr/>
            </a:lvl3pPr>
            <a:lvl4pPr marL="1371600" indent="0" algn="just">
              <a:buNone/>
              <a:defRPr/>
            </a:lvl4pPr>
            <a:lvl5pPr marL="1828800" indent="0" algn="just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6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e la date 3"/>
          <p:cNvSpPr>
            <a:spLocks noGrp="1"/>
          </p:cNvSpPr>
          <p:nvPr>
            <p:ph type="dt" sz="half" idx="12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13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8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183665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Pleumeleuc\Mandat 2020-2026\Travail\Communication\Photos modèle\Horizontal\Mico-crêch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26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57200" y="967978"/>
            <a:ext cx="8229600" cy="857250"/>
          </a:xfrm>
        </p:spPr>
        <p:txBody>
          <a:bodyPr>
            <a:normAutofit/>
          </a:bodyPr>
          <a:lstStyle>
            <a:lvl1pPr algn="r">
              <a:defRPr sz="360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0"/>
          </p:nvPr>
        </p:nvSpPr>
        <p:spPr>
          <a:xfrm>
            <a:off x="447675" y="1838325"/>
            <a:ext cx="8239125" cy="371475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1"/>
          </p:nvPr>
        </p:nvSpPr>
        <p:spPr>
          <a:xfrm>
            <a:off x="364142" y="2847975"/>
            <a:ext cx="8439993" cy="1628775"/>
          </a:xfrm>
        </p:spPr>
        <p:txBody>
          <a:bodyPr>
            <a:normAutofit/>
          </a:bodyPr>
          <a:lstStyle>
            <a:lvl1pPr marL="0" indent="0" algn="just">
              <a:buNone/>
              <a:defRPr sz="1800"/>
            </a:lvl1pPr>
            <a:lvl2pPr marL="457200" indent="0" algn="just">
              <a:buNone/>
              <a:defRPr/>
            </a:lvl2pPr>
            <a:lvl3pPr marL="914400" indent="0" algn="just">
              <a:buNone/>
              <a:defRPr/>
            </a:lvl3pPr>
            <a:lvl4pPr marL="1371600" indent="0" algn="just">
              <a:buNone/>
              <a:defRPr/>
            </a:lvl4pPr>
            <a:lvl5pPr marL="1828800" indent="0" algn="just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6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e la date 3"/>
          <p:cNvSpPr>
            <a:spLocks noGrp="1"/>
          </p:cNvSpPr>
          <p:nvPr>
            <p:ph type="dt" sz="half" idx="12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13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8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231055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Pleumeleuc\Mandat 2020-2026\Travail\Communication\Photos modèle\Horizontal\Préau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" y="1432"/>
            <a:ext cx="9141134" cy="226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57200" y="967978"/>
            <a:ext cx="8229600" cy="857250"/>
          </a:xfrm>
        </p:spPr>
        <p:txBody>
          <a:bodyPr>
            <a:normAutofit/>
          </a:bodyPr>
          <a:lstStyle>
            <a:lvl1pPr algn="r">
              <a:defRPr sz="360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0"/>
          </p:nvPr>
        </p:nvSpPr>
        <p:spPr>
          <a:xfrm>
            <a:off x="447675" y="1838325"/>
            <a:ext cx="8239125" cy="371475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1"/>
          </p:nvPr>
        </p:nvSpPr>
        <p:spPr>
          <a:xfrm>
            <a:off x="364142" y="2847975"/>
            <a:ext cx="8439993" cy="1628775"/>
          </a:xfrm>
        </p:spPr>
        <p:txBody>
          <a:bodyPr>
            <a:normAutofit/>
          </a:bodyPr>
          <a:lstStyle>
            <a:lvl1pPr marL="0" indent="0" algn="just">
              <a:buNone/>
              <a:defRPr sz="1800"/>
            </a:lvl1pPr>
            <a:lvl2pPr marL="457200" indent="0" algn="just">
              <a:buNone/>
              <a:defRPr/>
            </a:lvl2pPr>
            <a:lvl3pPr marL="914400" indent="0" algn="just">
              <a:buNone/>
              <a:defRPr/>
            </a:lvl3pPr>
            <a:lvl4pPr marL="1371600" indent="0" algn="just">
              <a:buNone/>
              <a:defRPr/>
            </a:lvl4pPr>
            <a:lvl5pPr marL="1828800" indent="0" algn="just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6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e la date 3"/>
          <p:cNvSpPr>
            <a:spLocks noGrp="1"/>
          </p:cNvSpPr>
          <p:nvPr>
            <p:ph type="dt" sz="half" idx="12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13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8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244494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Pleumeleuc\Mandat 2020-2026\Travail\Communication\Photos modèle\Horizontal\Mairi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57200" y="967978"/>
            <a:ext cx="8229600" cy="857250"/>
          </a:xfrm>
        </p:spPr>
        <p:txBody>
          <a:bodyPr>
            <a:normAutofit/>
          </a:bodyPr>
          <a:lstStyle>
            <a:lvl1pPr algn="r">
              <a:defRPr sz="360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0"/>
          </p:nvPr>
        </p:nvSpPr>
        <p:spPr>
          <a:xfrm>
            <a:off x="447675" y="1838325"/>
            <a:ext cx="8239125" cy="371475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15"/>
          <p:cNvSpPr>
            <a:spLocks noGrp="1"/>
          </p:cNvSpPr>
          <p:nvPr>
            <p:ph type="body" sz="quarter" idx="11"/>
          </p:nvPr>
        </p:nvSpPr>
        <p:spPr>
          <a:xfrm>
            <a:off x="364142" y="2847975"/>
            <a:ext cx="8439993" cy="1628775"/>
          </a:xfrm>
        </p:spPr>
        <p:txBody>
          <a:bodyPr>
            <a:normAutofit/>
          </a:bodyPr>
          <a:lstStyle>
            <a:lvl1pPr marL="0" indent="0" algn="just">
              <a:buNone/>
              <a:defRPr sz="1800"/>
            </a:lvl1pPr>
            <a:lvl2pPr marL="457200" indent="0" algn="just">
              <a:buNone/>
              <a:defRPr/>
            </a:lvl2pPr>
            <a:lvl3pPr marL="914400" indent="0" algn="just">
              <a:buNone/>
              <a:defRPr/>
            </a:lvl3pPr>
            <a:lvl4pPr marL="1371600" indent="0" algn="just">
              <a:buNone/>
              <a:defRPr/>
            </a:lvl4pPr>
            <a:lvl5pPr marL="1828800" indent="0" algn="just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2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3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758834"/>
      </p:ext>
    </p:extLst>
  </p:cSld>
  <p:clrMapOvr>
    <a:masterClrMapping/>
  </p:clrMapOvr>
  <p:transition spd="slow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Pleumeleuc\Mandat 2020-2026\Travail\Communication\Photos modèle\Horizontal\Terrains sport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57200" y="967978"/>
            <a:ext cx="8229600" cy="857250"/>
          </a:xfrm>
        </p:spPr>
        <p:txBody>
          <a:bodyPr>
            <a:normAutofit/>
          </a:bodyPr>
          <a:lstStyle>
            <a:lvl1pPr algn="r">
              <a:defRPr sz="360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0"/>
          </p:nvPr>
        </p:nvSpPr>
        <p:spPr>
          <a:xfrm>
            <a:off x="447675" y="1838325"/>
            <a:ext cx="8239125" cy="371475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1"/>
          </p:nvPr>
        </p:nvSpPr>
        <p:spPr>
          <a:xfrm>
            <a:off x="364142" y="2847975"/>
            <a:ext cx="8439993" cy="1628775"/>
          </a:xfrm>
        </p:spPr>
        <p:txBody>
          <a:bodyPr>
            <a:normAutofit/>
          </a:bodyPr>
          <a:lstStyle>
            <a:lvl1pPr marL="0" indent="0" algn="just">
              <a:buNone/>
              <a:defRPr sz="1800"/>
            </a:lvl1pPr>
            <a:lvl2pPr marL="457200" indent="0" algn="just">
              <a:buNone/>
              <a:defRPr/>
            </a:lvl2pPr>
            <a:lvl3pPr marL="914400" indent="0" algn="just">
              <a:buNone/>
              <a:defRPr/>
            </a:lvl3pPr>
            <a:lvl4pPr marL="1371600" indent="0" algn="just">
              <a:buNone/>
              <a:defRPr/>
            </a:lvl4pPr>
            <a:lvl5pPr marL="1828800" indent="0" algn="just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6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e la date 3"/>
          <p:cNvSpPr>
            <a:spLocks noGrp="1"/>
          </p:cNvSpPr>
          <p:nvPr>
            <p:ph type="dt" sz="half" idx="12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13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8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895207"/>
      </p:ext>
    </p:extLst>
  </p:cSld>
  <p:clrMapOvr>
    <a:masterClrMapping/>
  </p:clrMapOvr>
  <p:transition spd="slow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2276477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57200" y="967978"/>
            <a:ext cx="8229600" cy="857250"/>
          </a:xfrm>
        </p:spPr>
        <p:txBody>
          <a:bodyPr>
            <a:normAutofit/>
          </a:bodyPr>
          <a:lstStyle>
            <a:lvl1pPr algn="r">
              <a:defRPr sz="360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0"/>
          </p:nvPr>
        </p:nvSpPr>
        <p:spPr>
          <a:xfrm>
            <a:off x="447675" y="1838325"/>
            <a:ext cx="8239125" cy="371475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1"/>
          </p:nvPr>
        </p:nvSpPr>
        <p:spPr>
          <a:xfrm>
            <a:off x="364142" y="2847975"/>
            <a:ext cx="8439993" cy="1628775"/>
          </a:xfrm>
        </p:spPr>
        <p:txBody>
          <a:bodyPr>
            <a:normAutofit/>
          </a:bodyPr>
          <a:lstStyle>
            <a:lvl1pPr marL="0" indent="0" algn="just">
              <a:buNone/>
              <a:defRPr sz="1800"/>
            </a:lvl1pPr>
            <a:lvl2pPr marL="457200" indent="0" algn="just">
              <a:buNone/>
              <a:defRPr/>
            </a:lvl2pPr>
            <a:lvl3pPr marL="914400" indent="0" algn="just">
              <a:buNone/>
              <a:defRPr/>
            </a:lvl3pPr>
            <a:lvl4pPr marL="1371600" indent="0" algn="just">
              <a:buNone/>
              <a:defRPr/>
            </a:lvl4pPr>
            <a:lvl5pPr marL="1828800" indent="0" algn="just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6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e la date 3"/>
          <p:cNvSpPr>
            <a:spLocks noGrp="1"/>
          </p:cNvSpPr>
          <p:nvPr>
            <p:ph type="dt" sz="half" idx="12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13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8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601455"/>
      </p:ext>
    </p:extLst>
  </p:cSld>
  <p:clrMapOvr>
    <a:masterClrMapping/>
  </p:clrMapOvr>
  <p:transition spd="slow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vec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560496" y="485522"/>
            <a:ext cx="5186994" cy="4118846"/>
          </a:xfrm>
        </p:spPr>
        <p:txBody>
          <a:bodyPr/>
          <a:lstStyle>
            <a:lvl1pPr marL="88900" indent="-88900">
              <a:spcBef>
                <a:spcPts val="600"/>
              </a:spcBef>
              <a:buFont typeface="Calibri" panose="020F0502020204030204" pitchFamily="34" charset="0"/>
              <a:buChar char=" "/>
              <a:defRPr sz="1800" b="1"/>
            </a:lvl1pPr>
            <a:lvl2pPr marL="355600" indent="-266700">
              <a:spcBef>
                <a:spcPts val="300"/>
              </a:spcBef>
              <a:buClr>
                <a:srgbClr val="F44336"/>
              </a:buClr>
              <a:buSzPct val="60000"/>
              <a:buFont typeface="Wingdings" panose="05000000000000000000" pitchFamily="2" charset="2"/>
              <a:buChar char="q"/>
              <a:defRPr sz="1600"/>
            </a:lvl2pPr>
            <a:lvl3pPr marL="622300" indent="-207963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§"/>
              <a:defRPr sz="1400"/>
            </a:lvl3pPr>
            <a:lvl4pPr marL="896938" indent="-228600">
              <a:spcBef>
                <a:spcPts val="300"/>
              </a:spcBef>
              <a:buClr>
                <a:srgbClr val="719D51"/>
              </a:buClr>
              <a:buFont typeface="Courier New" panose="02070309020205020404" pitchFamily="49" charset="0"/>
              <a:buChar char="o"/>
              <a:defRPr sz="1200"/>
            </a:lvl4pPr>
            <a:lvl5pPr marL="1255713" indent="-228600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v"/>
              <a:defRPr sz="11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>
          <a:xfrm>
            <a:off x="89013" y="123825"/>
            <a:ext cx="1909720" cy="588274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pic>
        <p:nvPicPr>
          <p:cNvPr id="14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7" name="Picture 2" descr="D:\Pleumeleuc\Mandat 2020-2026\Travail\Communication\Photos modèle\Vertical\Façade médiathèque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7" y="786285"/>
            <a:ext cx="2674752" cy="35729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731421"/>
      </p:ext>
    </p:extLst>
  </p:cSld>
  <p:clrMapOvr>
    <a:masterClrMapping/>
  </p:clrMapOvr>
  <p:transition spd="slow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vec text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560496" y="485522"/>
            <a:ext cx="5186994" cy="4118846"/>
          </a:xfrm>
        </p:spPr>
        <p:txBody>
          <a:bodyPr/>
          <a:lstStyle>
            <a:lvl1pPr marL="88900" indent="-88900">
              <a:spcBef>
                <a:spcPts val="600"/>
              </a:spcBef>
              <a:buFont typeface="Calibri" panose="020F0502020204030204" pitchFamily="34" charset="0"/>
              <a:buChar char=" "/>
              <a:defRPr sz="1800" b="1"/>
            </a:lvl1pPr>
            <a:lvl2pPr marL="355600" indent="-266700">
              <a:spcBef>
                <a:spcPts val="300"/>
              </a:spcBef>
              <a:buClr>
                <a:srgbClr val="F44336"/>
              </a:buClr>
              <a:buSzPct val="60000"/>
              <a:buFont typeface="Wingdings" panose="05000000000000000000" pitchFamily="2" charset="2"/>
              <a:buChar char="q"/>
              <a:defRPr sz="1600"/>
            </a:lvl2pPr>
            <a:lvl3pPr marL="622300" indent="-207963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§"/>
              <a:defRPr sz="1400"/>
            </a:lvl3pPr>
            <a:lvl4pPr marL="896938" indent="-228600">
              <a:spcBef>
                <a:spcPts val="300"/>
              </a:spcBef>
              <a:buClr>
                <a:srgbClr val="719D51"/>
              </a:buClr>
              <a:buFont typeface="Courier New" panose="02070309020205020404" pitchFamily="49" charset="0"/>
              <a:buChar char="o"/>
              <a:defRPr sz="1200"/>
            </a:lvl4pPr>
            <a:lvl5pPr marL="1255713" indent="-228600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v"/>
              <a:defRPr sz="11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7" name="Espace réservé du texte 10"/>
          <p:cNvSpPr>
            <a:spLocks noGrp="1"/>
          </p:cNvSpPr>
          <p:nvPr>
            <p:ph type="body" sz="quarter" idx="13" hasCustomPrompt="1"/>
          </p:nvPr>
        </p:nvSpPr>
        <p:spPr>
          <a:xfrm>
            <a:off x="89013" y="123825"/>
            <a:ext cx="1909720" cy="588274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pic>
        <p:nvPicPr>
          <p:cNvPr id="18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3" name="Picture 2" descr="D:\Pleumeleuc\Mandat 2020-2026\Travail\Communication\Photos modèle\Vertical\Eglise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7" y="783354"/>
            <a:ext cx="2672558" cy="357298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903671"/>
      </p:ext>
    </p:extLst>
  </p:cSld>
  <p:clrMapOvr>
    <a:masterClrMapping/>
  </p:clrMapOvr>
  <p:transition spd="slow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vec text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560496" y="485522"/>
            <a:ext cx="5186994" cy="4118846"/>
          </a:xfrm>
        </p:spPr>
        <p:txBody>
          <a:bodyPr/>
          <a:lstStyle>
            <a:lvl1pPr marL="88900" indent="-88900">
              <a:spcBef>
                <a:spcPts val="600"/>
              </a:spcBef>
              <a:buFont typeface="Calibri" panose="020F0502020204030204" pitchFamily="34" charset="0"/>
              <a:buChar char=" "/>
              <a:defRPr sz="1800" b="1"/>
            </a:lvl1pPr>
            <a:lvl2pPr marL="355600" indent="-266700">
              <a:spcBef>
                <a:spcPts val="300"/>
              </a:spcBef>
              <a:buClr>
                <a:srgbClr val="F44336"/>
              </a:buClr>
              <a:buSzPct val="60000"/>
              <a:buFont typeface="Wingdings" panose="05000000000000000000" pitchFamily="2" charset="2"/>
              <a:buChar char="q"/>
              <a:defRPr sz="1600"/>
            </a:lvl2pPr>
            <a:lvl3pPr marL="622300" indent="-207963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§"/>
              <a:defRPr sz="1400"/>
            </a:lvl3pPr>
            <a:lvl4pPr marL="896938" indent="-228600">
              <a:spcBef>
                <a:spcPts val="300"/>
              </a:spcBef>
              <a:buClr>
                <a:srgbClr val="719D51"/>
              </a:buClr>
              <a:buFont typeface="Courier New" panose="02070309020205020404" pitchFamily="49" charset="0"/>
              <a:buChar char="o"/>
              <a:defRPr sz="1200"/>
            </a:lvl4pPr>
            <a:lvl5pPr marL="1255713" indent="-228600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v"/>
              <a:defRPr sz="11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8" name="Espace réservé du texte 10"/>
          <p:cNvSpPr>
            <a:spLocks noGrp="1"/>
          </p:cNvSpPr>
          <p:nvPr>
            <p:ph type="body" sz="quarter" idx="13" hasCustomPrompt="1"/>
          </p:nvPr>
        </p:nvSpPr>
        <p:spPr>
          <a:xfrm>
            <a:off x="89013" y="123825"/>
            <a:ext cx="1909720" cy="588274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pic>
        <p:nvPicPr>
          <p:cNvPr id="19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4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Picture 2" descr="D:\Pleumeleuc\Mandat 2020-2026\Travail\Communication\Photos modèle\Vertical\Mairie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7" y="772920"/>
            <a:ext cx="2682562" cy="35863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9994"/>
      </p:ext>
    </p:extLst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vec text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560496" y="485522"/>
            <a:ext cx="5186994" cy="4118846"/>
          </a:xfrm>
        </p:spPr>
        <p:txBody>
          <a:bodyPr/>
          <a:lstStyle>
            <a:lvl1pPr marL="88900" indent="-88900">
              <a:spcBef>
                <a:spcPts val="600"/>
              </a:spcBef>
              <a:buFont typeface="Calibri" panose="020F0502020204030204" pitchFamily="34" charset="0"/>
              <a:buChar char=" "/>
              <a:defRPr sz="1800" b="1"/>
            </a:lvl1pPr>
            <a:lvl2pPr marL="355600" indent="-266700">
              <a:spcBef>
                <a:spcPts val="300"/>
              </a:spcBef>
              <a:buClr>
                <a:srgbClr val="F44336"/>
              </a:buClr>
              <a:buSzPct val="60000"/>
              <a:buFont typeface="Wingdings" panose="05000000000000000000" pitchFamily="2" charset="2"/>
              <a:buChar char="q"/>
              <a:defRPr sz="1600"/>
            </a:lvl2pPr>
            <a:lvl3pPr marL="622300" indent="-207963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§"/>
              <a:defRPr sz="1400"/>
            </a:lvl3pPr>
            <a:lvl4pPr marL="896938" indent="-228600">
              <a:spcBef>
                <a:spcPts val="300"/>
              </a:spcBef>
              <a:buClr>
                <a:srgbClr val="719D51"/>
              </a:buClr>
              <a:buFont typeface="Courier New" panose="02070309020205020404" pitchFamily="49" charset="0"/>
              <a:buChar char="o"/>
              <a:defRPr sz="1200"/>
            </a:lvl4pPr>
            <a:lvl5pPr marL="1255713" indent="-228600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v"/>
              <a:defRPr sz="11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3" hasCustomPrompt="1"/>
          </p:nvPr>
        </p:nvSpPr>
        <p:spPr>
          <a:xfrm>
            <a:off x="89013" y="123825"/>
            <a:ext cx="1909720" cy="588274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pic>
        <p:nvPicPr>
          <p:cNvPr id="18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Picture 2" descr="D:\Pleumeleuc\Mandat 2020-2026\Travail\Communication\Photos modèle\Vertical\Micro-crêche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67" y="772919"/>
            <a:ext cx="2682562" cy="35834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794793"/>
      </p:ext>
    </p:extLst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vec text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560496" y="485522"/>
            <a:ext cx="5186994" cy="4118846"/>
          </a:xfrm>
        </p:spPr>
        <p:txBody>
          <a:bodyPr/>
          <a:lstStyle>
            <a:lvl1pPr marL="88900" indent="-88900">
              <a:spcBef>
                <a:spcPts val="600"/>
              </a:spcBef>
              <a:buFont typeface="Calibri" panose="020F0502020204030204" pitchFamily="34" charset="0"/>
              <a:buChar char=" "/>
              <a:defRPr sz="1800" b="1"/>
            </a:lvl1pPr>
            <a:lvl2pPr marL="355600" indent="-266700">
              <a:spcBef>
                <a:spcPts val="300"/>
              </a:spcBef>
              <a:buClr>
                <a:srgbClr val="F44336"/>
              </a:buClr>
              <a:buSzPct val="60000"/>
              <a:buFont typeface="Wingdings" panose="05000000000000000000" pitchFamily="2" charset="2"/>
              <a:buChar char="q"/>
              <a:defRPr sz="1600"/>
            </a:lvl2pPr>
            <a:lvl3pPr marL="622300" indent="-207963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§"/>
              <a:defRPr sz="1400"/>
            </a:lvl3pPr>
            <a:lvl4pPr marL="896938" indent="-228600">
              <a:spcBef>
                <a:spcPts val="300"/>
              </a:spcBef>
              <a:buClr>
                <a:srgbClr val="719D51"/>
              </a:buClr>
              <a:buFont typeface="Courier New" panose="02070309020205020404" pitchFamily="49" charset="0"/>
              <a:buChar char="o"/>
              <a:defRPr sz="1200"/>
            </a:lvl4pPr>
            <a:lvl5pPr marL="1255713" indent="-228600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v"/>
              <a:defRPr sz="11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7" name="Espace réservé du texte 10"/>
          <p:cNvSpPr>
            <a:spLocks noGrp="1"/>
          </p:cNvSpPr>
          <p:nvPr>
            <p:ph type="body" sz="quarter" idx="13" hasCustomPrompt="1"/>
          </p:nvPr>
        </p:nvSpPr>
        <p:spPr>
          <a:xfrm>
            <a:off x="89013" y="123825"/>
            <a:ext cx="1909720" cy="588274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pic>
        <p:nvPicPr>
          <p:cNvPr id="18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Picture 2" descr="D:\Pleumeleuc\Mandat 2020-2026\Travail\Communication\Photos modèle\Vertical\Médiathèque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67" y="772918"/>
            <a:ext cx="2682562" cy="35834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263981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vec text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560496" y="485522"/>
            <a:ext cx="5186994" cy="4118846"/>
          </a:xfrm>
        </p:spPr>
        <p:txBody>
          <a:bodyPr/>
          <a:lstStyle>
            <a:lvl1pPr marL="88900" indent="-88900">
              <a:spcBef>
                <a:spcPts val="600"/>
              </a:spcBef>
              <a:buFont typeface="Calibri" panose="020F0502020204030204" pitchFamily="34" charset="0"/>
              <a:buChar char=" "/>
              <a:defRPr sz="1800" b="1"/>
            </a:lvl1pPr>
            <a:lvl2pPr marL="355600" indent="-266700">
              <a:spcBef>
                <a:spcPts val="300"/>
              </a:spcBef>
              <a:buClr>
                <a:srgbClr val="F44336"/>
              </a:buClr>
              <a:buSzPct val="60000"/>
              <a:buFont typeface="Wingdings" panose="05000000000000000000" pitchFamily="2" charset="2"/>
              <a:buChar char="q"/>
              <a:defRPr sz="1600"/>
            </a:lvl2pPr>
            <a:lvl3pPr marL="622300" indent="-207963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§"/>
              <a:defRPr sz="1400"/>
            </a:lvl3pPr>
            <a:lvl4pPr marL="896938" indent="-228600">
              <a:spcBef>
                <a:spcPts val="300"/>
              </a:spcBef>
              <a:buClr>
                <a:srgbClr val="719D51"/>
              </a:buClr>
              <a:buFont typeface="Courier New" panose="02070309020205020404" pitchFamily="49" charset="0"/>
              <a:buChar char="o"/>
              <a:defRPr sz="1200"/>
            </a:lvl4pPr>
            <a:lvl5pPr marL="1255713" indent="-228600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v"/>
              <a:defRPr sz="11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7" name="Espace réservé du texte 10"/>
          <p:cNvSpPr>
            <a:spLocks noGrp="1"/>
          </p:cNvSpPr>
          <p:nvPr>
            <p:ph type="body" sz="quarter" idx="13" hasCustomPrompt="1"/>
          </p:nvPr>
        </p:nvSpPr>
        <p:spPr>
          <a:xfrm>
            <a:off x="89013" y="123825"/>
            <a:ext cx="1909720" cy="588274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pic>
        <p:nvPicPr>
          <p:cNvPr id="18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Picture 2" descr="D:\Pleumeleuc\Mandat 2020-2026\Travail\Communication\Photos modèle\Vertical\Groupe scolaire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78" y="772919"/>
            <a:ext cx="2680362" cy="35834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40141"/>
      </p:ext>
    </p:extLst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vec text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560496" y="485522"/>
            <a:ext cx="5186994" cy="4118846"/>
          </a:xfrm>
        </p:spPr>
        <p:txBody>
          <a:bodyPr/>
          <a:lstStyle>
            <a:lvl1pPr marL="88900" indent="-88900">
              <a:spcBef>
                <a:spcPts val="600"/>
              </a:spcBef>
              <a:buFont typeface="Calibri" panose="020F0502020204030204" pitchFamily="34" charset="0"/>
              <a:buChar char=" "/>
              <a:defRPr sz="1800" b="1"/>
            </a:lvl1pPr>
            <a:lvl2pPr marL="355600" indent="-266700">
              <a:spcBef>
                <a:spcPts val="300"/>
              </a:spcBef>
              <a:buClr>
                <a:srgbClr val="F44336"/>
              </a:buClr>
              <a:buSzPct val="60000"/>
              <a:buFont typeface="Wingdings" panose="05000000000000000000" pitchFamily="2" charset="2"/>
              <a:buChar char="q"/>
              <a:defRPr sz="1600"/>
            </a:lvl2pPr>
            <a:lvl3pPr marL="622300" indent="-207963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§"/>
              <a:defRPr sz="1400"/>
            </a:lvl3pPr>
            <a:lvl4pPr marL="896938" indent="-228600">
              <a:spcBef>
                <a:spcPts val="300"/>
              </a:spcBef>
              <a:buClr>
                <a:srgbClr val="719D51"/>
              </a:buClr>
              <a:buFont typeface="Courier New" panose="02070309020205020404" pitchFamily="49" charset="0"/>
              <a:buChar char="o"/>
              <a:defRPr sz="1200"/>
            </a:lvl4pPr>
            <a:lvl5pPr marL="1255713" indent="-228600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v"/>
              <a:defRPr sz="11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7" name="Espace réservé du texte 10"/>
          <p:cNvSpPr>
            <a:spLocks noGrp="1"/>
          </p:cNvSpPr>
          <p:nvPr>
            <p:ph type="body" sz="quarter" idx="13" hasCustomPrompt="1"/>
          </p:nvPr>
        </p:nvSpPr>
        <p:spPr>
          <a:xfrm>
            <a:off x="89013" y="123825"/>
            <a:ext cx="1909720" cy="588274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pic>
        <p:nvPicPr>
          <p:cNvPr id="18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Picture 2" descr="D:\Pleumeleuc\Mandat 2020-2026\Travail\Communication\Photos modèle\Vertical\Complexe sportif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78" y="769978"/>
            <a:ext cx="2682562" cy="35863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339156"/>
      </p:ext>
    </p:extLst>
  </p:cSld>
  <p:clrMapOvr>
    <a:masterClrMapping/>
  </p:clrMapOvr>
  <p:transition spd="slow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vec text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560496" y="485522"/>
            <a:ext cx="5186994" cy="4118846"/>
          </a:xfrm>
        </p:spPr>
        <p:txBody>
          <a:bodyPr/>
          <a:lstStyle>
            <a:lvl1pPr marL="88900" indent="-88900">
              <a:spcBef>
                <a:spcPts val="600"/>
              </a:spcBef>
              <a:buFont typeface="Calibri" panose="020F0502020204030204" pitchFamily="34" charset="0"/>
              <a:buChar char=" "/>
              <a:defRPr sz="1800" b="1"/>
            </a:lvl1pPr>
            <a:lvl2pPr marL="355600" indent="-266700">
              <a:spcBef>
                <a:spcPts val="300"/>
              </a:spcBef>
              <a:buClr>
                <a:srgbClr val="F44336"/>
              </a:buClr>
              <a:buSzPct val="60000"/>
              <a:buFont typeface="Wingdings" panose="05000000000000000000" pitchFamily="2" charset="2"/>
              <a:buChar char="q"/>
              <a:defRPr sz="1600"/>
            </a:lvl2pPr>
            <a:lvl3pPr marL="622300" indent="-207963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§"/>
              <a:defRPr sz="1400"/>
            </a:lvl3pPr>
            <a:lvl4pPr marL="896938" indent="-228600">
              <a:spcBef>
                <a:spcPts val="300"/>
              </a:spcBef>
              <a:buClr>
                <a:srgbClr val="719D51"/>
              </a:buClr>
              <a:buFont typeface="Courier New" panose="02070309020205020404" pitchFamily="49" charset="0"/>
              <a:buChar char="o"/>
              <a:defRPr sz="1200"/>
            </a:lvl4pPr>
            <a:lvl5pPr marL="1255713" indent="-228600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v"/>
              <a:defRPr sz="11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7" name="Espace réservé du texte 10"/>
          <p:cNvSpPr>
            <a:spLocks noGrp="1"/>
          </p:cNvSpPr>
          <p:nvPr>
            <p:ph type="body" sz="quarter" idx="13" hasCustomPrompt="1"/>
          </p:nvPr>
        </p:nvSpPr>
        <p:spPr>
          <a:xfrm>
            <a:off x="89013" y="123825"/>
            <a:ext cx="1909720" cy="588274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pic>
        <p:nvPicPr>
          <p:cNvPr id="18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Picture 2" descr="D:\Pleumeleuc\Mandat 2020-2026\Travail\Communication\Photos modèle\Vertical\Vue aérienne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78" y="769978"/>
            <a:ext cx="2682562" cy="35863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920255"/>
      </p:ext>
    </p:extLst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vec text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2085975" cy="5143500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560496" y="485522"/>
            <a:ext cx="5186994" cy="4118846"/>
          </a:xfrm>
        </p:spPr>
        <p:txBody>
          <a:bodyPr/>
          <a:lstStyle>
            <a:lvl1pPr marL="88900" indent="-88900">
              <a:spcBef>
                <a:spcPts val="600"/>
              </a:spcBef>
              <a:buFont typeface="Calibri" panose="020F0502020204030204" pitchFamily="34" charset="0"/>
              <a:buChar char=" "/>
              <a:defRPr sz="1800" b="1"/>
            </a:lvl1pPr>
            <a:lvl2pPr marL="355600" indent="-266700">
              <a:spcBef>
                <a:spcPts val="300"/>
              </a:spcBef>
              <a:buClr>
                <a:srgbClr val="F44336"/>
              </a:buClr>
              <a:buSzPct val="60000"/>
              <a:buFont typeface="Wingdings" panose="05000000000000000000" pitchFamily="2" charset="2"/>
              <a:buChar char="q"/>
              <a:defRPr sz="1600"/>
            </a:lvl2pPr>
            <a:lvl3pPr marL="622300" indent="-207963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§"/>
              <a:defRPr sz="1400"/>
            </a:lvl3pPr>
            <a:lvl4pPr marL="896938" indent="-228600">
              <a:spcBef>
                <a:spcPts val="300"/>
              </a:spcBef>
              <a:buClr>
                <a:srgbClr val="719D51"/>
              </a:buClr>
              <a:buFont typeface="Courier New" panose="02070309020205020404" pitchFamily="49" charset="0"/>
              <a:buChar char="o"/>
              <a:defRPr sz="1200"/>
            </a:lvl4pPr>
            <a:lvl5pPr marL="1255713" indent="-228600">
              <a:spcBef>
                <a:spcPts val="300"/>
              </a:spcBef>
              <a:buClr>
                <a:srgbClr val="719D51"/>
              </a:buClr>
              <a:buFont typeface="Wingdings" panose="05000000000000000000" pitchFamily="2" charset="2"/>
              <a:buChar char="v"/>
              <a:defRPr sz="11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7" name="Espace réservé du texte 10"/>
          <p:cNvSpPr>
            <a:spLocks noGrp="1"/>
          </p:cNvSpPr>
          <p:nvPr>
            <p:ph type="body" sz="quarter" idx="13" hasCustomPrompt="1"/>
          </p:nvPr>
        </p:nvSpPr>
        <p:spPr>
          <a:xfrm>
            <a:off x="89013" y="123825"/>
            <a:ext cx="1909720" cy="588274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sz="quarter" idx="15"/>
          </p:nvPr>
        </p:nvSpPr>
        <p:spPr>
          <a:xfrm>
            <a:off x="410661" y="800102"/>
            <a:ext cx="2688138" cy="35689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pic>
        <p:nvPicPr>
          <p:cNvPr id="14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957078"/>
      </p:ext>
    </p:extLst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chemeClr val="accent3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4" hasCustomPrompt="1"/>
          </p:nvPr>
        </p:nvSpPr>
        <p:spPr>
          <a:xfrm>
            <a:off x="619125" y="161925"/>
            <a:ext cx="942976" cy="246221"/>
          </a:xfrm>
          <a:noFill/>
        </p:spPr>
        <p:txBody>
          <a:bodyPr wrap="square" rtlCol="0" anchor="ctr" anchorCtr="0">
            <a:spAutoFit/>
          </a:bodyPr>
          <a:lstStyle>
            <a:lvl1pPr marL="0" indent="0">
              <a:buNone/>
              <a:defRPr lang="fr-FR" sz="1000" smtClean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171450" indent="0">
              <a:buNone/>
              <a:defRPr lang="fr-FR" sz="1800" smtClean="0"/>
            </a:lvl2pPr>
            <a:lvl3pPr marL="685800" indent="0">
              <a:buNone/>
              <a:defRPr lang="fr-FR" sz="1800" smtClean="0"/>
            </a:lvl3pPr>
            <a:lvl4pPr marL="1143000" indent="0">
              <a:buNone/>
              <a:defRPr lang="fr-FR" sz="1800" smtClean="0"/>
            </a:lvl4pPr>
            <a:lvl5pPr marL="1600200" indent="0">
              <a:buNone/>
              <a:defRPr lang="fr-FR" sz="1800"/>
            </a:lvl5pPr>
          </a:lstStyle>
          <a:p>
            <a:pPr marL="0" lvl="0"/>
            <a:r>
              <a:rPr lang="fr-FR" dirty="0"/>
              <a:t>Domaine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chemeClr val="accent3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</p:spTree>
    <p:extLst>
      <p:ext uri="{BB962C8B-B14F-4D97-AF65-F5344CB8AC3E}">
        <p14:creationId xmlns:p14="http://schemas.microsoft.com/office/powerpoint/2010/main" val="3632192418"/>
      </p:ext>
    </p:extLst>
  </p:cSld>
  <p:clrMapOvr>
    <a:masterClrMapping/>
  </p:clrMapOvr>
  <p:transition spd="slow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Fina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chemeClr val="accent5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chemeClr val="accent5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2" y="168115"/>
            <a:ext cx="816249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Finances</a:t>
            </a:r>
          </a:p>
        </p:txBody>
      </p:sp>
      <p:pic>
        <p:nvPicPr>
          <p:cNvPr id="3074" name="Picture 2" descr="D:\Pleumeleuc\Mandat 2020-2026\02 - Conseil municipal\00 - Support délibérations\Images\Finances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1" y="18142"/>
            <a:ext cx="486449" cy="61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943938"/>
      </p:ext>
    </p:extLst>
  </p:cSld>
  <p:clrMapOvr>
    <a:masterClrMapping/>
  </p:clrMapOvr>
  <p:transition spd="slow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Cul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chemeClr val="accent4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chemeClr val="accent4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2" y="168115"/>
            <a:ext cx="816249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Culture</a:t>
            </a:r>
          </a:p>
        </p:txBody>
      </p:sp>
      <p:pic>
        <p:nvPicPr>
          <p:cNvPr id="4098" name="Picture 2" descr="D:\Pleumeleuc\Mandat 2020-2026\02 - Conseil municipal\00 - Support délibérations\Images\Cultur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5042" y1="10664" x2="55042" y2="10664"/>
                        <a14:foregroundMark x1="86134" y1="16351" x2="86134" y2="16351"/>
                        <a14:foregroundMark x1="14706" y1="16114" x2="14706" y2="16114"/>
                        <a14:foregroundMark x1="37395" y1="28199" x2="37395" y2="28199"/>
                        <a14:foregroundMark x1="33613" y1="32701" x2="33613" y2="32701"/>
                        <a14:foregroundMark x1="45378" y1="38626" x2="45378" y2="38626"/>
                        <a14:foregroundMark x1="62185" y1="60427" x2="62185" y2="60427"/>
                        <a14:foregroundMark x1="60084" y1="65403" x2="60084" y2="65403"/>
                        <a14:foregroundMark x1="39916" y1="48578" x2="39916" y2="48578"/>
                      </a14:backgroundRemoval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25" y="18142"/>
            <a:ext cx="345800" cy="61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760970"/>
      </p:ext>
    </p:extLst>
  </p:cSld>
  <p:clrMapOvr>
    <a:masterClrMapping/>
  </p:clrMapOvr>
  <p:transition spd="slow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Sco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chemeClr val="accent1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chemeClr val="accent1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2" y="168115"/>
            <a:ext cx="816249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Scolaire</a:t>
            </a:r>
          </a:p>
        </p:txBody>
      </p:sp>
      <p:pic>
        <p:nvPicPr>
          <p:cNvPr id="6146" name="Picture 2" descr="D:\Pleumeleuc\Mandat 2020-2026\02 - Conseil municipal\00 - Support délibérations\Images\Scolair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4" y="94512"/>
            <a:ext cx="592931" cy="47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119178"/>
      </p:ext>
    </p:extLst>
  </p:cSld>
  <p:clrMapOvr>
    <a:masterClrMapping/>
  </p:clrMapOvr>
  <p:transition spd="slow">
    <p:pu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Person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chemeClr val="accent2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chemeClr val="accent2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2" y="168115"/>
            <a:ext cx="881298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Personnel</a:t>
            </a:r>
          </a:p>
        </p:txBody>
      </p:sp>
      <p:pic>
        <p:nvPicPr>
          <p:cNvPr id="5122" name="Picture 2" descr="D:\Pleumeleuc\Mandat 2020-2026\02 - Conseil municipal\00 - Support délibérations\Images\Personne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742"/>
            <a:ext cx="605076" cy="40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143527"/>
      </p:ext>
    </p:extLst>
  </p:cSld>
  <p:clrMapOvr>
    <a:masterClrMapping/>
  </p:clrMapOvr>
  <p:transition spd="slow">
    <p:pu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Urbanis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chemeClr val="tx2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chemeClr val="tx2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168115"/>
            <a:ext cx="938111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Urbanisme</a:t>
            </a:r>
          </a:p>
        </p:txBody>
      </p:sp>
      <p:pic>
        <p:nvPicPr>
          <p:cNvPr id="7170" name="Picture 2" descr="D:\Pleumeleuc\Mandat 2020-2026\02 - Conseil municipal\00 - Support délibérations\Images\Urbanism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8039"/>
            <a:ext cx="555650" cy="50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600520"/>
      </p:ext>
    </p:extLst>
  </p:cSld>
  <p:clrMapOvr>
    <a:masterClrMapping/>
  </p:clrMapOvr>
  <p:transition spd="slow">
    <p:pu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Voir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chemeClr val="accent6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chemeClr val="accent6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168115"/>
            <a:ext cx="938111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Voirie</a:t>
            </a:r>
          </a:p>
        </p:txBody>
      </p:sp>
      <p:pic>
        <p:nvPicPr>
          <p:cNvPr id="8194" name="Picture 2" descr="D:\Pleumeleuc\Mandat 2020-2026\02 - Conseil municipal\00 - Support délibérations\Images\Voiri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7" y="125855"/>
            <a:ext cx="640557" cy="41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375883"/>
      </p:ext>
    </p:extLst>
  </p:cSld>
  <p:clrMapOvr>
    <a:masterClrMapping/>
  </p:clrMapOvr>
  <p:transition spd="slow">
    <p:pu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Assainiss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FF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FF379B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FF5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CC00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FF379B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91171"/>
            <a:ext cx="938111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 err="1">
                <a:solidFill>
                  <a:schemeClr val="bg1"/>
                </a:solidFill>
                <a:latin typeface="Arial Black" panose="020B0A04020102020204" pitchFamily="34" charset="0"/>
              </a:rPr>
              <a:t>Assainis-sement</a:t>
            </a:r>
            <a:endParaRPr lang="fr-FR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9218" name="Picture 2" descr="D:\Pleumeleuc\Mandat 2020-2026\02 - Conseil municipal\00 - Support délibérations\Images\Assainissemen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53487"/>
            <a:ext cx="377825" cy="54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236179"/>
      </p:ext>
    </p:extLst>
  </p:cSld>
  <p:clrMapOvr>
    <a:masterClrMapping/>
  </p:clrMapOvr>
  <p:transition spd="slow">
    <p:push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Trav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chemeClr val="bg2">
                    <a:lumMod val="25000"/>
                  </a:schemeClr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chemeClr val="bg2">
                    <a:lumMod val="25000"/>
                  </a:schemeClr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168115"/>
            <a:ext cx="938111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Travaux</a:t>
            </a:r>
          </a:p>
        </p:txBody>
      </p:sp>
      <p:pic>
        <p:nvPicPr>
          <p:cNvPr id="10242" name="Picture 2" descr="D:\Pleumeleuc\Mandat 2020-2026\02 - Conseil municipal\00 - Support délibérations\Images\Travaux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" y="155165"/>
            <a:ext cx="604884" cy="36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560316"/>
      </p:ext>
    </p:extLst>
  </p:cSld>
  <p:clrMapOvr>
    <a:masterClrMapping/>
  </p:clrMapOvr>
  <p:transition spd="slow">
    <p:push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Developpement-dur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D5F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006600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9FE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00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006600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14227"/>
            <a:ext cx="938111" cy="5539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 err="1">
                <a:solidFill>
                  <a:schemeClr val="bg1"/>
                </a:solidFill>
                <a:latin typeface="Arial Black" panose="020B0A04020102020204" pitchFamily="34" charset="0"/>
              </a:rPr>
              <a:t>Dévelop-pement</a:t>
            </a: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 durable</a:t>
            </a:r>
          </a:p>
        </p:txBody>
      </p:sp>
      <p:pic>
        <p:nvPicPr>
          <p:cNvPr id="11266" name="Picture 2" descr="D:\Pleumeleuc\Mandat 2020-2026\02 - Conseil municipal\00 - Support délibérations\Images\Développement durabl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3" y="119524"/>
            <a:ext cx="577894" cy="47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533127"/>
      </p:ext>
    </p:extLst>
  </p:cSld>
  <p:clrMapOvr>
    <a:masterClrMapping/>
  </p:clrMapOvr>
  <p:transition spd="slow">
    <p:push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Affaires-socia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F1DA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4A2515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D38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4A2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4A2515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91171"/>
            <a:ext cx="938111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Affaires sociales</a:t>
            </a:r>
          </a:p>
        </p:txBody>
      </p:sp>
      <p:pic>
        <p:nvPicPr>
          <p:cNvPr id="12290" name="Picture 2" descr="D:\Pleumeleuc\Mandat 2020-2026\02 - Conseil municipal\00 - Support délibérations\Images\Affaires sociales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5" y="84224"/>
            <a:ext cx="560081" cy="55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536469"/>
      </p:ext>
    </p:extLst>
  </p:cSld>
  <p:clrMapOvr>
    <a:masterClrMapping/>
  </p:clrMapOvr>
  <p:transition spd="slow">
    <p:push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Communi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CEE8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2F6361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7D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2F636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2F6361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91171"/>
            <a:ext cx="938111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 err="1">
                <a:solidFill>
                  <a:schemeClr val="bg1"/>
                </a:solidFill>
                <a:latin typeface="Arial Black" panose="020B0A04020102020204" pitchFamily="34" charset="0"/>
              </a:rPr>
              <a:t>Communi-cation</a:t>
            </a:r>
            <a:endParaRPr lang="fr-FR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3314" name="Picture 2" descr="D:\Pleumeleuc\Mandat 2020-2026\02 - Conseil municipal\00 - Support délibérations\Images\Communication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6" y="75215"/>
            <a:ext cx="60007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289899"/>
      </p:ext>
    </p:extLst>
  </p:cSld>
  <p:clrMapOvr>
    <a:masterClrMapping/>
  </p:clrMapOvr>
  <p:transition spd="slow">
    <p:push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Patrimo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F8DD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B53721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E88F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B537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B53721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168115"/>
            <a:ext cx="1014649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Patrimoine</a:t>
            </a:r>
          </a:p>
        </p:txBody>
      </p:sp>
      <p:pic>
        <p:nvPicPr>
          <p:cNvPr id="14338" name="Picture 2" descr="D:\Pleumeleuc\Mandat 2020-2026\02 - Conseil municipal\00 - Support délibérations\Images\Patrimoin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" y="149558"/>
            <a:ext cx="684497" cy="43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522030"/>
      </p:ext>
    </p:extLst>
  </p:cSld>
  <p:clrMapOvr>
    <a:masterClrMapping/>
  </p:clrMapOvr>
  <p:transition spd="slow">
    <p:push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Dele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E8D5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9042AF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C18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9042A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9042AF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168115"/>
            <a:ext cx="1014649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Délégations</a:t>
            </a:r>
          </a:p>
        </p:txBody>
      </p:sp>
      <p:pic>
        <p:nvPicPr>
          <p:cNvPr id="15362" name="Picture 2" descr="D:\Pleumeleuc\Mandat 2020-2026\02 - Conseil municipal\00 - Support délibérations\Images\Délégation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6" y="182807"/>
            <a:ext cx="635000" cy="43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954252"/>
      </p:ext>
    </p:extLst>
  </p:cSld>
  <p:clrMapOvr>
    <a:masterClrMapping/>
  </p:clrMapOvr>
  <p:transition spd="slow">
    <p:push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Represent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FFD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CE5101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FE8D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CE510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CE5101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91171"/>
            <a:ext cx="1014649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 err="1">
                <a:solidFill>
                  <a:schemeClr val="bg1"/>
                </a:solidFill>
                <a:latin typeface="Arial Black" panose="020B0A04020102020204" pitchFamily="34" charset="0"/>
              </a:rPr>
              <a:t>Représen-tants</a:t>
            </a:r>
            <a:endParaRPr lang="fr-FR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6386" name="Picture 2" descr="D:\Pleumeleuc\Mandat 2020-2026\02 - Conseil municipal\00 - Support délibérations\Images\Représentants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63500"/>
            <a:ext cx="602456" cy="58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349345"/>
      </p:ext>
    </p:extLst>
  </p:cSld>
  <p:clrMapOvr>
    <a:masterClrMapping/>
  </p:clrMapOvr>
  <p:transition spd="slow">
    <p:push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Comm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chemeClr val="accent3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chemeClr val="accent3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168115"/>
            <a:ext cx="1014649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Commune</a:t>
            </a:r>
          </a:p>
        </p:txBody>
      </p:sp>
      <p:pic>
        <p:nvPicPr>
          <p:cNvPr id="17410" name="Picture 2" descr="D:\Pleumeleuc\Mandat 2020-2026\02 - Conseil municipal\00 - Support délibérations\Images\Commun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" y="127063"/>
            <a:ext cx="680194" cy="40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529965"/>
      </p:ext>
    </p:extLst>
  </p:cSld>
  <p:clrMapOvr>
    <a:masterClrMapping/>
  </p:clrMapOvr>
  <p:transition spd="slow">
    <p:push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Comme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FF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7C0001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FF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7C000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7C0001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168115"/>
            <a:ext cx="1014649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Commerce</a:t>
            </a:r>
          </a:p>
        </p:txBody>
      </p:sp>
      <p:pic>
        <p:nvPicPr>
          <p:cNvPr id="18434" name="Picture 2" descr="D:\Pleumeleuc\Mandat 2020-2026\02 - Conseil municipal\00 - Support délibérations\Images\Commerces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8" y="160529"/>
            <a:ext cx="509564" cy="43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270826"/>
      </p:ext>
    </p:extLst>
  </p:cSld>
  <p:clrMapOvr>
    <a:masterClrMapping/>
  </p:clrMapOvr>
  <p:transition spd="slow">
    <p:push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Mair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chemeClr val="bg1">
                    <a:lumMod val="50000"/>
                  </a:schemeClr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chemeClr val="bg1">
                    <a:lumMod val="50000"/>
                  </a:schemeClr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168115"/>
            <a:ext cx="1014649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Mairie</a:t>
            </a:r>
          </a:p>
        </p:txBody>
      </p:sp>
      <p:pic>
        <p:nvPicPr>
          <p:cNvPr id="18" name="Picture 3" descr="D:\Pleumeleuc\Mandat 2020-2026\02 - Conseil municipal\00 - Support délibérations\Images\Mairi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9" y="39402"/>
            <a:ext cx="599602" cy="59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722099"/>
      </p:ext>
    </p:extLst>
  </p:cSld>
  <p:clrMapOvr>
    <a:masterClrMapping/>
  </p:clrMapOvr>
  <p:transition spd="slow">
    <p:push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Marches-publ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C6F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029676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85E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0296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029676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91171"/>
            <a:ext cx="1014649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Marchés publics</a:t>
            </a:r>
          </a:p>
        </p:txBody>
      </p:sp>
      <p:pic>
        <p:nvPicPr>
          <p:cNvPr id="19458" name="Picture 2" descr="D:\Pleumeleuc\Mandat 2020-2026\02 - Conseil municipal\00 - Support délibérations\Images\Marchés publics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1" y="219502"/>
            <a:ext cx="580030" cy="35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391482"/>
      </p:ext>
    </p:extLst>
  </p:cSld>
  <p:clrMapOvr>
    <a:masterClrMapping/>
  </p:clrMapOvr>
  <p:transition spd="slow">
    <p:pu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Mobilit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F3DC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C17529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DFA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C175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C17529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168115"/>
            <a:ext cx="1014649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Mobilités</a:t>
            </a:r>
          </a:p>
        </p:txBody>
      </p:sp>
      <p:pic>
        <p:nvPicPr>
          <p:cNvPr id="20482" name="Picture 2" descr="D:\Pleumeleuc\Mandat 2020-2026\02 - Conseil municipal\00 - Support délibérations\Images\Mobilités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6" y="83079"/>
            <a:ext cx="520463" cy="58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036977"/>
      </p:ext>
    </p:extLst>
  </p:cSld>
  <p:clrMapOvr>
    <a:masterClrMapping/>
  </p:clrMapOvr>
  <p:transition spd="slow">
    <p:push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DFDF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4747E0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9A9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4747E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4747E0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168115"/>
            <a:ext cx="1014649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Eau</a:t>
            </a:r>
          </a:p>
        </p:txBody>
      </p:sp>
      <p:pic>
        <p:nvPicPr>
          <p:cNvPr id="21506" name="Picture 2" descr="D:\Pleumeleuc\Mandat 2020-2026\02 - Conseil municipal\00 - Support délibérations\Images\Eau potabl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5" y="82859"/>
            <a:ext cx="527440" cy="53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756025"/>
      </p:ext>
    </p:extLst>
  </p:cSld>
  <p:clrMapOvr>
    <a:masterClrMapping/>
  </p:clrMapOvr>
  <p:transition spd="slow">
    <p:push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Electricit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FCE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BA8B07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F7C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BA8B0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BA8B07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168115"/>
            <a:ext cx="1014649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Électricité</a:t>
            </a:r>
          </a:p>
        </p:txBody>
      </p:sp>
      <p:pic>
        <p:nvPicPr>
          <p:cNvPr id="22530" name="Picture 2" descr="D:\Pleumeleuc\Mandat 2020-2026\02 - Conseil municipal\00 - Support délibérations\Images\Electricité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0" y="76994"/>
            <a:ext cx="509532" cy="59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3600336"/>
      </p:ext>
    </p:extLst>
  </p:cSld>
  <p:clrMapOvr>
    <a:masterClrMapping/>
  </p:clrMapOvr>
  <p:transition spd="slow">
    <p:push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Voe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DFD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655976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9F94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6559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655976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91171"/>
            <a:ext cx="1014649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Vœux et Motions</a:t>
            </a:r>
          </a:p>
        </p:txBody>
      </p:sp>
      <p:pic>
        <p:nvPicPr>
          <p:cNvPr id="23554" name="Picture 2" descr="D:\Pleumeleuc\Mandat 2020-2026\02 - Conseil municipal\00 - Support délibérations\Images\Voeux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3" y="186907"/>
            <a:ext cx="622064" cy="326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916590"/>
      </p:ext>
    </p:extLst>
  </p:cSld>
  <p:clrMapOvr>
    <a:masterClrMapping/>
  </p:clrMapOvr>
  <p:transition spd="slow">
    <p:push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Trans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D9D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2D303B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8D9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2D303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2D303B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168115"/>
            <a:ext cx="1014649" cy="2462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Transport</a:t>
            </a:r>
          </a:p>
        </p:txBody>
      </p:sp>
      <p:pic>
        <p:nvPicPr>
          <p:cNvPr id="24578" name="Picture 2" descr="D:\Pleumeleuc\Mandat 2020-2026\02 - Conseil municipal\00 - Support délibérations\Images\Transports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" y="78048"/>
            <a:ext cx="564890" cy="56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588648"/>
      </p:ext>
    </p:extLst>
  </p:cSld>
  <p:clrMapOvr>
    <a:masterClrMapping/>
  </p:clrMapOvr>
  <p:transition spd="slow">
    <p:push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beration-Montfort-Communaut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gner et arrondir un rectangle à un seul coin 16"/>
          <p:cNvSpPr/>
          <p:nvPr userDrawn="1"/>
        </p:nvSpPr>
        <p:spPr>
          <a:xfrm flipH="1">
            <a:off x="-1" y="971550"/>
            <a:ext cx="4333876" cy="4171950"/>
          </a:xfrm>
          <a:prstGeom prst="snipRoundRect">
            <a:avLst>
              <a:gd name="adj1" fmla="val 13695"/>
              <a:gd name="adj2" fmla="val 0"/>
            </a:avLst>
          </a:prstGeom>
          <a:solidFill>
            <a:srgbClr val="DBE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b="1" u="sng" dirty="0">
                <a:solidFill>
                  <a:srgbClr val="2D303B"/>
                </a:solidFill>
              </a:rPr>
              <a:t>Contexte et objectifs</a:t>
            </a:r>
          </a:p>
        </p:txBody>
      </p:sp>
      <p:sp>
        <p:nvSpPr>
          <p:cNvPr id="14" name="Forme libre 13"/>
          <p:cNvSpPr/>
          <p:nvPr userDrawn="1"/>
        </p:nvSpPr>
        <p:spPr>
          <a:xfrm>
            <a:off x="933450" y="-1"/>
            <a:ext cx="8210550" cy="828675"/>
          </a:xfrm>
          <a:custGeom>
            <a:avLst/>
            <a:gdLst>
              <a:gd name="connsiteX0" fmla="*/ 66675 w 8229600"/>
              <a:gd name="connsiteY0" fmla="*/ 495300 h 666750"/>
              <a:gd name="connsiteX1" fmla="*/ 66675 w 8229600"/>
              <a:gd name="connsiteY1" fmla="*/ 495300 h 666750"/>
              <a:gd name="connsiteX2" fmla="*/ 295275 w 8229600"/>
              <a:gd name="connsiteY2" fmla="*/ 495300 h 666750"/>
              <a:gd name="connsiteX3" fmla="*/ 8229600 w 8229600"/>
              <a:gd name="connsiteY3" fmla="*/ 666750 h 666750"/>
              <a:gd name="connsiteX4" fmla="*/ 8229600 w 8229600"/>
              <a:gd name="connsiteY4" fmla="*/ 0 h 666750"/>
              <a:gd name="connsiteX5" fmla="*/ 0 w 8229600"/>
              <a:gd name="connsiteY5" fmla="*/ 0 h 666750"/>
              <a:gd name="connsiteX6" fmla="*/ 66675 w 8229600"/>
              <a:gd name="connsiteY6" fmla="*/ 49530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666750">
                <a:moveTo>
                  <a:pt x="66675" y="495300"/>
                </a:moveTo>
                <a:lnTo>
                  <a:pt x="66675" y="495300"/>
                </a:lnTo>
                <a:lnTo>
                  <a:pt x="295275" y="495300"/>
                </a:lnTo>
                <a:lnTo>
                  <a:pt x="8229600" y="666750"/>
                </a:lnTo>
                <a:lnTo>
                  <a:pt x="8229600" y="0"/>
                </a:lnTo>
                <a:lnTo>
                  <a:pt x="0" y="0"/>
                </a:lnTo>
                <a:lnTo>
                  <a:pt x="66675" y="495300"/>
                </a:lnTo>
                <a:close/>
              </a:path>
            </a:pathLst>
          </a:custGeom>
          <a:solidFill>
            <a:srgbClr val="7A9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-19050" y="-9525"/>
            <a:ext cx="1981200" cy="816837"/>
          </a:xfrm>
          <a:custGeom>
            <a:avLst/>
            <a:gdLst>
              <a:gd name="connsiteX0" fmla="*/ 0 w 1981200"/>
              <a:gd name="connsiteY0" fmla="*/ 533400 h 657225"/>
              <a:gd name="connsiteX1" fmla="*/ 1000125 w 1981200"/>
              <a:gd name="connsiteY1" fmla="*/ 657225 h 657225"/>
              <a:gd name="connsiteX2" fmla="*/ 1981200 w 1981200"/>
              <a:gd name="connsiteY2" fmla="*/ 0 h 657225"/>
              <a:gd name="connsiteX3" fmla="*/ 19050 w 1981200"/>
              <a:gd name="connsiteY3" fmla="*/ 0 h 657225"/>
              <a:gd name="connsiteX4" fmla="*/ 0 w 1981200"/>
              <a:gd name="connsiteY4" fmla="*/ 533400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00" h="657225">
                <a:moveTo>
                  <a:pt x="0" y="533400"/>
                </a:moveTo>
                <a:lnTo>
                  <a:pt x="1000125" y="657225"/>
                </a:lnTo>
                <a:lnTo>
                  <a:pt x="1981200" y="0"/>
                </a:lnTo>
                <a:lnTo>
                  <a:pt x="1905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2C45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2150" y="163709"/>
            <a:ext cx="6785609" cy="307777"/>
          </a:xfrm>
          <a:noFill/>
        </p:spPr>
        <p:txBody>
          <a:bodyPr wrap="square" rtlCol="0">
            <a:spAutoFit/>
          </a:bodyPr>
          <a:lstStyle>
            <a:lvl1pPr algn="l">
              <a:tabLst>
                <a:tab pos="7978775" algn="r"/>
              </a:tabLst>
              <a:defRPr lang="fr-FR" sz="1400" b="1"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Triangle isocèle 6"/>
          <p:cNvSpPr/>
          <p:nvPr userDrawn="1"/>
        </p:nvSpPr>
        <p:spPr>
          <a:xfrm>
            <a:off x="0" y="2828925"/>
            <a:ext cx="323850" cy="2314575"/>
          </a:xfrm>
          <a:prstGeom prst="triangle">
            <a:avLst>
              <a:gd name="adj" fmla="val 0"/>
            </a:avLst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 descr="D:\Pleumeleuc\Mandat 2020-2026\Travail\Images\Logo Pleumeleuc rédui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31" y="4738688"/>
            <a:ext cx="382085" cy="37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22853"/>
            <a:ext cx="877986" cy="218254"/>
          </a:xfrm>
        </p:spPr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33402" y="4822853"/>
            <a:ext cx="5623963" cy="21825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Pleumeleuc - Modèle Powerpoint</a:t>
            </a:r>
            <a:endParaRPr lang="fr-FR" dirty="0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43483" y="4822853"/>
            <a:ext cx="697292" cy="218254"/>
          </a:xfrm>
        </p:spPr>
        <p:txBody>
          <a:bodyPr/>
          <a:lstStyle>
            <a:lvl1pPr>
              <a:defRPr sz="800"/>
            </a:lvl1pPr>
          </a:lstStyle>
          <a:p>
            <a:fld id="{3E020701-09E1-4325-96A6-D043911E9FC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95250" y="1562100"/>
            <a:ext cx="3990975" cy="30765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q"/>
              <a:defRPr sz="1600"/>
            </a:lvl1pPr>
            <a:lvl2pPr marL="628650" indent="-285750">
              <a:buFont typeface="Courier New" panose="02070309020205020404" pitchFamily="49" charset="0"/>
              <a:buChar char="o"/>
              <a:defRPr sz="1400"/>
            </a:lvl2pPr>
            <a:lvl3pPr marL="895350" indent="-228600">
              <a:buFont typeface="Wingdings" panose="05000000000000000000" pitchFamily="2" charset="2"/>
              <a:buChar char="§"/>
              <a:defRPr sz="1200"/>
            </a:lvl3pPr>
            <a:lvl4pPr marL="1257300" indent="-228600">
              <a:defRPr sz="1000"/>
            </a:lvl4pPr>
            <a:lvl5pPr marL="1619250" indent="-228600"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162551" y="1221343"/>
            <a:ext cx="355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u="sng" dirty="0">
                <a:solidFill>
                  <a:srgbClr val="2D303B"/>
                </a:solidFill>
              </a:rPr>
              <a:t>Décision soumise au vote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4724399" y="1552575"/>
            <a:ext cx="3989445" cy="1504950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rgbClr val="FF9B4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Détail de la décision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4067175"/>
            <a:ext cx="4027488" cy="485775"/>
          </a:xfrm>
        </p:spPr>
        <p:txBody>
          <a:bodyPr/>
          <a:lstStyle>
            <a:lvl1pPr marL="0" indent="0" algn="r">
              <a:buNone/>
              <a:defRPr sz="1200">
                <a:latin typeface="Arial Black" panose="020B0A04020102020204" pitchFamily="34" charset="0"/>
              </a:defRPr>
            </a:lvl1pPr>
            <a:lvl2pPr marL="0" indent="0" algn="r">
              <a:buNone/>
              <a:defRPr sz="1200">
                <a:latin typeface="+mn-lt"/>
              </a:defRPr>
            </a:lvl2pPr>
          </a:lstStyle>
          <a:p>
            <a:pPr lvl="0"/>
            <a:r>
              <a:rPr lang="fr-FR" dirty="0"/>
              <a:t>Nom du porteur</a:t>
            </a:r>
          </a:p>
          <a:p>
            <a:pPr lvl="1"/>
            <a:r>
              <a:rPr lang="fr-FR" dirty="0"/>
              <a:t>Rôle</a:t>
            </a:r>
          </a:p>
        </p:txBody>
      </p:sp>
      <p:sp>
        <p:nvSpPr>
          <p:cNvPr id="30" name="Espace réservé pour une image  29"/>
          <p:cNvSpPr>
            <a:spLocks noGrp="1"/>
          </p:cNvSpPr>
          <p:nvPr>
            <p:ph type="pic" sz="quarter" idx="18" hasCustomPrompt="1"/>
          </p:nvPr>
        </p:nvSpPr>
        <p:spPr>
          <a:xfrm>
            <a:off x="7839075" y="3111442"/>
            <a:ext cx="874770" cy="87477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Photo porteur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23651" y="14227"/>
            <a:ext cx="1014649" cy="5539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lvl="0" inden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sz="1000" dirty="0">
                <a:solidFill>
                  <a:schemeClr val="bg1"/>
                </a:solidFill>
                <a:latin typeface="Arial Black" panose="020B0A04020102020204" pitchFamily="34" charset="0"/>
              </a:rPr>
              <a:t>Montfort</a:t>
            </a:r>
            <a:r>
              <a:rPr lang="fr-FR" sz="1000" baseline="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fr-FR" sz="1000" baseline="0" dirty="0" err="1">
                <a:solidFill>
                  <a:schemeClr val="bg1"/>
                </a:solidFill>
                <a:latin typeface="Arial Black" panose="020B0A04020102020204" pitchFamily="34" charset="0"/>
              </a:rPr>
              <a:t>Commu-nauté</a:t>
            </a:r>
            <a:endParaRPr lang="fr-FR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6626" name="Picture 2" descr="D:\Pleumeleuc\Mandat 2020-2026\02 - Conseil municipal\00 - Support délibérations\Images\Montfort Communauté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69570"/>
            <a:ext cx="594244" cy="45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200333"/>
      </p:ext>
    </p:extLst>
  </p:cSld>
  <p:clrMapOvr>
    <a:masterClrMapping/>
  </p:clrMapOvr>
  <p:transition spd="slow">
    <p:push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Mairie de Pleumeleuc (Accueil)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555" y="3288817"/>
            <a:ext cx="1643555" cy="111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Image vectorielle de stock de Ensemble de modèles de conception de ...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AutoShape 4" descr="Image vectorielle de stock de Ensemble de modèles de conception de ..."/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AutoShape 6" descr="Image vectorielle de stock de Ensemble de modèles de conception de ..."/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8" descr="Image vectorielle de stock de Ensemble de modèles de conception de ..."/>
          <p:cNvSpPr>
            <a:spLocks noChangeAspect="1" noChangeArrowheads="1"/>
          </p:cNvSpPr>
          <p:nvPr userDrawn="1"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2" name="Groupe 11"/>
          <p:cNvGrpSpPr/>
          <p:nvPr userDrawn="1"/>
        </p:nvGrpSpPr>
        <p:grpSpPr>
          <a:xfrm>
            <a:off x="0" y="250854"/>
            <a:ext cx="4960417" cy="4638942"/>
            <a:chOff x="0" y="250854"/>
            <a:chExt cx="4960417" cy="4638942"/>
          </a:xfrm>
        </p:grpSpPr>
        <p:grpSp>
          <p:nvGrpSpPr>
            <p:cNvPr id="31" name="Groupe 30"/>
            <p:cNvGrpSpPr/>
            <p:nvPr userDrawn="1"/>
          </p:nvGrpSpPr>
          <p:grpSpPr>
            <a:xfrm>
              <a:off x="2351966" y="250854"/>
              <a:ext cx="2608451" cy="4638942"/>
              <a:chOff x="2351966" y="250854"/>
              <a:chExt cx="2608451" cy="4638942"/>
            </a:xfrm>
            <a:solidFill>
              <a:schemeClr val="accent3"/>
            </a:solidFill>
          </p:grpSpPr>
          <p:sp>
            <p:nvSpPr>
              <p:cNvPr id="29" name="Parallélogramme 28"/>
              <p:cNvSpPr/>
              <p:nvPr userDrawn="1"/>
            </p:nvSpPr>
            <p:spPr>
              <a:xfrm>
                <a:off x="2629910" y="250854"/>
                <a:ext cx="2330507" cy="4638942"/>
              </a:xfrm>
              <a:prstGeom prst="parallelogram">
                <a:avLst>
                  <a:gd name="adj" fmla="val 81556"/>
                </a:avLst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9" name="Parallélogramme 38"/>
              <p:cNvSpPr/>
              <p:nvPr userDrawn="1"/>
            </p:nvSpPr>
            <p:spPr>
              <a:xfrm>
                <a:off x="2351966" y="250854"/>
                <a:ext cx="2330507" cy="4638942"/>
              </a:xfrm>
              <a:prstGeom prst="parallelogram">
                <a:avLst>
                  <a:gd name="adj" fmla="val 81556"/>
                </a:avLst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 9"/>
            <p:cNvSpPr/>
            <p:nvPr userDrawn="1"/>
          </p:nvSpPr>
          <p:spPr>
            <a:xfrm>
              <a:off x="0" y="312738"/>
              <a:ext cx="2985961" cy="4577058"/>
            </a:xfrm>
            <a:prstGeom prst="rect">
              <a:avLst/>
            </a:prstGeom>
            <a:solidFill>
              <a:srgbClr val="719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/>
            </a:p>
          </p:txBody>
        </p:sp>
        <p:sp>
          <p:nvSpPr>
            <p:cNvPr id="11" name="Triangle isocèle 10"/>
            <p:cNvSpPr/>
            <p:nvPr userDrawn="1"/>
          </p:nvSpPr>
          <p:spPr>
            <a:xfrm flipV="1">
              <a:off x="2985961" y="388418"/>
              <a:ext cx="1254266" cy="3018328"/>
            </a:xfrm>
            <a:prstGeom prst="triangle">
              <a:avLst>
                <a:gd name="adj" fmla="val 0"/>
              </a:avLst>
            </a:prstGeom>
            <a:solidFill>
              <a:srgbClr val="719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/>
            </a:p>
          </p:txBody>
        </p:sp>
      </p:grpSp>
      <p:sp>
        <p:nvSpPr>
          <p:cNvPr id="33" name="Rectangle 32"/>
          <p:cNvSpPr/>
          <p:nvPr userDrawn="1"/>
        </p:nvSpPr>
        <p:spPr>
          <a:xfrm>
            <a:off x="0" y="4760323"/>
            <a:ext cx="9144000" cy="388418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9144000" cy="388418"/>
          </a:xfrm>
          <a:prstGeom prst="rect">
            <a:avLst/>
          </a:prstGeom>
          <a:solidFill>
            <a:srgbClr val="719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itre 18"/>
          <p:cNvSpPr txBox="1">
            <a:spLocks/>
          </p:cNvSpPr>
          <p:nvPr userDrawn="1"/>
        </p:nvSpPr>
        <p:spPr>
          <a:xfrm>
            <a:off x="307975" y="1070816"/>
            <a:ext cx="2491869" cy="64174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fr-FR" sz="3200" b="1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cap="none" baseline="0" dirty="0">
                <a:solidFill>
                  <a:schemeClr val="bg1"/>
                </a:solidFill>
                <a:latin typeface="Arial Black" panose="020B0A04020102020204" pitchFamily="34" charset="0"/>
              </a:rPr>
              <a:t>Merci.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29355" y="1728746"/>
            <a:ext cx="87481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17"/>
          <p:cNvSpPr>
            <a:spLocks noGrp="1"/>
          </p:cNvSpPr>
          <p:nvPr>
            <p:ph type="body" sz="quarter" idx="10"/>
          </p:nvPr>
        </p:nvSpPr>
        <p:spPr>
          <a:xfrm>
            <a:off x="4960938" y="946150"/>
            <a:ext cx="3843337" cy="1655763"/>
          </a:xfrm>
        </p:spPr>
        <p:txBody>
          <a:bodyPr vert="horz" lIns="91440" tIns="45720" rIns="91440" bIns="45720" rtlCol="0">
            <a:normAutofit/>
          </a:bodyPr>
          <a:lstStyle>
            <a:lvl1pPr algn="just">
              <a:defRPr lang="fr-FR" sz="2400" b="1" smtClean="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fr-FR"/>
            </a:lvl5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7924406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05/04/2021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Pleumeleuc - Modèle Powerpoint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20701-09E1-4325-96A6-D043911E9F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85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705" r:id="rId9"/>
    <p:sldLayoutId id="2147483693" r:id="rId10"/>
    <p:sldLayoutId id="2147483690" r:id="rId11"/>
    <p:sldLayoutId id="2147483701" r:id="rId12"/>
    <p:sldLayoutId id="2147483653" r:id="rId13"/>
    <p:sldLayoutId id="2147483681" r:id="rId14"/>
    <p:sldLayoutId id="2147483703" r:id="rId15"/>
    <p:sldLayoutId id="2147483704" r:id="rId16"/>
    <p:sldLayoutId id="2147483689" r:id="rId17"/>
    <p:sldLayoutId id="2147483680" r:id="rId18"/>
    <p:sldLayoutId id="2147483651" r:id="rId19"/>
    <p:sldLayoutId id="2147483660" r:id="rId20"/>
    <p:sldLayoutId id="2147483661" r:id="rId21"/>
    <p:sldLayoutId id="2147483662" r:id="rId22"/>
    <p:sldLayoutId id="2147483663" r:id="rId23"/>
    <p:sldLayoutId id="2147483664" r:id="rId24"/>
    <p:sldLayoutId id="2147483702" r:id="rId25"/>
    <p:sldLayoutId id="2147483682" r:id="rId26"/>
    <p:sldLayoutId id="2147483683" r:id="rId27"/>
    <p:sldLayoutId id="2147483684" r:id="rId28"/>
    <p:sldLayoutId id="2147483685" r:id="rId29"/>
    <p:sldLayoutId id="2147483686" r:id="rId30"/>
    <p:sldLayoutId id="2147483687" r:id="rId31"/>
    <p:sldLayoutId id="2147483688" r:id="rId32"/>
    <p:sldLayoutId id="2147483706" r:id="rId33"/>
    <p:sldLayoutId id="2147483692" r:id="rId34"/>
    <p:sldLayoutId id="2147483707" r:id="rId35"/>
    <p:sldLayoutId id="2147483708" r:id="rId36"/>
    <p:sldLayoutId id="2147483709" r:id="rId37"/>
    <p:sldLayoutId id="2147483711" r:id="rId38"/>
    <p:sldLayoutId id="2147483710" r:id="rId39"/>
    <p:sldLayoutId id="2147483712" r:id="rId40"/>
    <p:sldLayoutId id="2147483713" r:id="rId41"/>
    <p:sldLayoutId id="2147483714" r:id="rId42"/>
    <p:sldLayoutId id="2147483715" r:id="rId43"/>
    <p:sldLayoutId id="2147483716" r:id="rId44"/>
    <p:sldLayoutId id="2147483717" r:id="rId45"/>
    <p:sldLayoutId id="2147483718" r:id="rId46"/>
    <p:sldLayoutId id="2147483719" r:id="rId47"/>
    <p:sldLayoutId id="2147483720" r:id="rId48"/>
    <p:sldLayoutId id="2147483721" r:id="rId49"/>
    <p:sldLayoutId id="2147483722" r:id="rId50"/>
    <p:sldLayoutId id="2147483723" r:id="rId51"/>
    <p:sldLayoutId id="2147483724" r:id="rId52"/>
    <p:sldLayoutId id="2147483725" r:id="rId53"/>
    <p:sldLayoutId id="2147483726" r:id="rId54"/>
    <p:sldLayoutId id="2147483727" r:id="rId55"/>
    <p:sldLayoutId id="2147483728" r:id="rId56"/>
    <p:sldLayoutId id="2147483729" r:id="rId57"/>
    <p:sldLayoutId id="2147483730" r:id="rId58"/>
    <p:sldLayoutId id="2147483731" r:id="rId59"/>
    <p:sldLayoutId id="2147483694" r:id="rId6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Amenagement</a:t>
            </a:r>
            <a:br>
              <a:rPr lang="fr-FR" dirty="0"/>
            </a:br>
            <a:r>
              <a:rPr lang="fr-FR" dirty="0" err="1"/>
              <a:t>dES</a:t>
            </a:r>
            <a:r>
              <a:rPr lang="fr-FR" dirty="0"/>
              <a:t> RUES DE BEDEE ET AUZE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err="1"/>
              <a:t>Pleumeleuc</a:t>
            </a:r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Version 06/12/2024</a:t>
            </a:r>
          </a:p>
        </p:txBody>
      </p:sp>
    </p:spTree>
    <p:extLst>
      <p:ext uri="{BB962C8B-B14F-4D97-AF65-F5344CB8AC3E}">
        <p14:creationId xmlns:p14="http://schemas.microsoft.com/office/powerpoint/2010/main" val="90894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66AD1-9539-D79D-ACD8-500FE2FE9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F748472-29E6-B564-5D14-84BFF0E42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991" y="866448"/>
            <a:ext cx="2166086" cy="1758766"/>
          </a:xfrm>
        </p:spPr>
        <p:txBody>
          <a:bodyPr>
            <a:normAutofit/>
          </a:bodyPr>
          <a:lstStyle/>
          <a:p>
            <a:pPr algn="ctr"/>
            <a:r>
              <a:rPr lang="fr-FR" sz="1400" dirty="0"/>
              <a:t>Etape 1</a:t>
            </a:r>
          </a:p>
          <a:p>
            <a:pPr algn="ctr"/>
            <a:r>
              <a:rPr lang="fr-FR" sz="1400" dirty="0"/>
              <a:t>Effacement de réseaux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/>
              <a:t>Phase 2</a:t>
            </a:r>
          </a:p>
          <a:p>
            <a:pPr algn="ctr"/>
            <a:r>
              <a:rPr lang="fr-FR" sz="1400" dirty="0"/>
              <a:t>Rue de Bédée/rue des sports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AD806D0-8DF4-4978-8948-5F7DF7199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20701-09E1-4325-96A6-D043911E9FCD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828162F-74E5-707B-38BD-A1C3F6254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067" y="242974"/>
            <a:ext cx="6641086" cy="4688649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AD35828F-A5D1-7103-AFC8-903497F8C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6650"/>
            <a:ext cx="5548071" cy="477053"/>
          </a:xfrm>
        </p:spPr>
        <p:txBody>
          <a:bodyPr/>
          <a:lstStyle/>
          <a:p>
            <a:r>
              <a:rPr lang="fr-FR" dirty="0"/>
              <a:t>Aménagement Rue de Bédée/Rue de l’</a:t>
            </a:r>
            <a:r>
              <a:rPr lang="fr-FR" dirty="0" err="1"/>
              <a:t>Auze</a:t>
            </a:r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7C29C5-A647-C145-6748-C37084723549}"/>
              </a:ext>
            </a:extLst>
          </p:cNvPr>
          <p:cNvSpPr/>
          <p:nvPr/>
        </p:nvSpPr>
        <p:spPr>
          <a:xfrm rot="20628675">
            <a:off x="6765264" y="2236628"/>
            <a:ext cx="549777" cy="120480"/>
          </a:xfrm>
          <a:prstGeom prst="rect">
            <a:avLst/>
          </a:prstGeom>
          <a:pattFill prst="wdUpDiag">
            <a:fgClr>
              <a:srgbClr val="FFFF00"/>
            </a:fgClr>
            <a:bgClr>
              <a:srgbClr val="FF000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03F635E-4B2F-3C74-B5BD-30A017D15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29" y="2827428"/>
            <a:ext cx="3959942" cy="221367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C2E0CD65-77EA-45C4-FC9C-2E3F3614C083}"/>
              </a:ext>
            </a:extLst>
          </p:cNvPr>
          <p:cNvSpPr/>
          <p:nvPr/>
        </p:nvSpPr>
        <p:spPr>
          <a:xfrm>
            <a:off x="2403987" y="3377381"/>
            <a:ext cx="1541207" cy="538316"/>
          </a:xfrm>
          <a:custGeom>
            <a:avLst/>
            <a:gdLst>
              <a:gd name="connsiteX0" fmla="*/ 1541207 w 1541207"/>
              <a:gd name="connsiteY0" fmla="*/ 538316 h 538316"/>
              <a:gd name="connsiteX1" fmla="*/ 1526458 w 1541207"/>
              <a:gd name="connsiteY1" fmla="*/ 14748 h 538316"/>
              <a:gd name="connsiteX2" fmla="*/ 1047136 w 1541207"/>
              <a:gd name="connsiteY2" fmla="*/ 7374 h 538316"/>
              <a:gd name="connsiteX3" fmla="*/ 575187 w 1541207"/>
              <a:gd name="connsiteY3" fmla="*/ 0 h 538316"/>
              <a:gd name="connsiteX4" fmla="*/ 0 w 1541207"/>
              <a:gd name="connsiteY4" fmla="*/ 184354 h 538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1207" h="538316">
                <a:moveTo>
                  <a:pt x="1541207" y="538316"/>
                </a:moveTo>
                <a:lnTo>
                  <a:pt x="1526458" y="14748"/>
                </a:lnTo>
                <a:lnTo>
                  <a:pt x="1047136" y="7374"/>
                </a:lnTo>
                <a:lnTo>
                  <a:pt x="575187" y="0"/>
                </a:lnTo>
                <a:lnTo>
                  <a:pt x="0" y="184354"/>
                </a:lnTo>
              </a:path>
            </a:pathLst>
          </a:custGeom>
          <a:noFill/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Titre 4">
            <a:extLst>
              <a:ext uri="{FF2B5EF4-FFF2-40B4-BE49-F238E27FC236}">
                <a16:creationId xmlns:a16="http://schemas.microsoft.com/office/drawing/2014/main" id="{C4A183F7-0DA8-B036-0CCD-40207476726D}"/>
              </a:ext>
            </a:extLst>
          </p:cNvPr>
          <p:cNvSpPr txBox="1">
            <a:spLocks/>
          </p:cNvSpPr>
          <p:nvPr/>
        </p:nvSpPr>
        <p:spPr>
          <a:xfrm>
            <a:off x="5432117" y="67494"/>
            <a:ext cx="3675026" cy="3077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7978775" algn="r"/>
              </a:tabLst>
              <a:defRPr lang="fr-FR" sz="1400" b="1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algn="r"/>
            <a:r>
              <a:rPr lang="fr-FR" dirty="0"/>
              <a:t>Du 05/12 au 20/12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31E9AB-7469-C88E-921B-C93280C28E79}"/>
              </a:ext>
            </a:extLst>
          </p:cNvPr>
          <p:cNvSpPr/>
          <p:nvPr/>
        </p:nvSpPr>
        <p:spPr>
          <a:xfrm>
            <a:off x="6666271" y="1585452"/>
            <a:ext cx="1821426" cy="907025"/>
          </a:xfrm>
          <a:prstGeom prst="rect">
            <a:avLst/>
          </a:prstGeom>
          <a:noFill/>
          <a:ln w="19050">
            <a:solidFill>
              <a:schemeClr val="accent1">
                <a:shade val="1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163F35BB-2205-FE90-AA79-174519970743}"/>
              </a:ext>
            </a:extLst>
          </p:cNvPr>
          <p:cNvCxnSpPr>
            <a:cxnSpLocks/>
          </p:cNvCxnSpPr>
          <p:nvPr/>
        </p:nvCxnSpPr>
        <p:spPr>
          <a:xfrm flipV="1">
            <a:off x="5068271" y="2492477"/>
            <a:ext cx="3419426" cy="25571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C3C28FBC-8D15-7458-F3BA-8F83F5962E15}"/>
              </a:ext>
            </a:extLst>
          </p:cNvPr>
          <p:cNvSpPr txBox="1"/>
          <p:nvPr/>
        </p:nvSpPr>
        <p:spPr>
          <a:xfrm rot="20672619">
            <a:off x="7355550" y="1768780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/>
            </a:lvl1pPr>
          </a:lstStyle>
          <a:p>
            <a:r>
              <a:rPr lang="fr-FR" dirty="0"/>
              <a:t>Rue de Bédée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623368-5F5D-D6A7-74DD-FE10FA1FF42C}"/>
              </a:ext>
            </a:extLst>
          </p:cNvPr>
          <p:cNvSpPr txBox="1"/>
          <p:nvPr/>
        </p:nvSpPr>
        <p:spPr>
          <a:xfrm rot="3846808">
            <a:off x="5588801" y="2300555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 l’</a:t>
            </a:r>
            <a:r>
              <a:rPr lang="fr-FR" sz="1100" b="1" dirty="0" err="1"/>
              <a:t>Auze</a:t>
            </a:r>
            <a:endParaRPr lang="fr-FR" sz="11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03B16D4-11F2-D9A5-BE85-CAFFC6A09F73}"/>
              </a:ext>
            </a:extLst>
          </p:cNvPr>
          <p:cNvSpPr txBox="1"/>
          <p:nvPr/>
        </p:nvSpPr>
        <p:spPr>
          <a:xfrm rot="933899">
            <a:off x="3708744" y="741068"/>
            <a:ext cx="20605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des Mesliers </a:t>
            </a:r>
            <a:r>
              <a:rPr lang="fr-FR" sz="1100" b="1" dirty="0" err="1"/>
              <a:t>Gabrielles</a:t>
            </a:r>
            <a:r>
              <a:rPr lang="fr-FR" sz="1100" b="1" dirty="0"/>
              <a:t> 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C35F827-EC2A-F16C-8628-B31C091AE180}"/>
              </a:ext>
            </a:extLst>
          </p:cNvPr>
          <p:cNvSpPr txBox="1"/>
          <p:nvPr/>
        </p:nvSpPr>
        <p:spPr>
          <a:xfrm>
            <a:off x="2858075" y="3151332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des sports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D23F3-301B-E685-28BC-263DB10A2F7F}"/>
              </a:ext>
            </a:extLst>
          </p:cNvPr>
          <p:cNvSpPr/>
          <p:nvPr/>
        </p:nvSpPr>
        <p:spPr>
          <a:xfrm rot="20611062">
            <a:off x="1680811" y="4297207"/>
            <a:ext cx="900158" cy="175808"/>
          </a:xfrm>
          <a:prstGeom prst="rect">
            <a:avLst/>
          </a:prstGeom>
          <a:pattFill prst="wdUpDiag">
            <a:fgClr>
              <a:srgbClr val="FFFF00"/>
            </a:fgClr>
            <a:bgClr>
              <a:srgbClr val="FF000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FE38B4D5-CE96-BA59-EBD8-BB5C67EE0C41}"/>
              </a:ext>
            </a:extLst>
          </p:cNvPr>
          <p:cNvSpPr/>
          <p:nvPr/>
        </p:nvSpPr>
        <p:spPr>
          <a:xfrm>
            <a:off x="2465493" y="3644053"/>
            <a:ext cx="2553547" cy="616374"/>
          </a:xfrm>
          <a:custGeom>
            <a:avLst/>
            <a:gdLst>
              <a:gd name="connsiteX0" fmla="*/ 2553547 w 2553547"/>
              <a:gd name="connsiteY0" fmla="*/ 0 h 616374"/>
              <a:gd name="connsiteX1" fmla="*/ 169334 w 2553547"/>
              <a:gd name="connsiteY1" fmla="*/ 616374 h 616374"/>
              <a:gd name="connsiteX2" fmla="*/ 0 w 2553547"/>
              <a:gd name="connsiteY2" fmla="*/ 6774 h 61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3547" h="616374">
                <a:moveTo>
                  <a:pt x="2553547" y="0"/>
                </a:moveTo>
                <a:lnTo>
                  <a:pt x="169334" y="616374"/>
                </a:lnTo>
                <a:lnTo>
                  <a:pt x="0" y="6774"/>
                </a:lnTo>
              </a:path>
            </a:pathLst>
          </a:custGeom>
          <a:noFill/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2" descr="Panneau Route barrée">
            <a:extLst>
              <a:ext uri="{FF2B5EF4-FFF2-40B4-BE49-F238E27FC236}">
                <a16:creationId xmlns:a16="http://schemas.microsoft.com/office/drawing/2014/main" id="{34350804-9D3B-143D-943E-D1C0FF43D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67278">
            <a:off x="2255816" y="3949370"/>
            <a:ext cx="305546" cy="21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anneau Route barrée">
            <a:extLst>
              <a:ext uri="{FF2B5EF4-FFF2-40B4-BE49-F238E27FC236}">
                <a16:creationId xmlns:a16="http://schemas.microsoft.com/office/drawing/2014/main" id="{FE9382EE-C0F1-E63D-E274-C8BF99000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55103">
            <a:off x="1693838" y="4607594"/>
            <a:ext cx="305546" cy="21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0F55F8-3D67-46E0-5647-253D499A6E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03553">
            <a:off x="3638993" y="3717582"/>
            <a:ext cx="248348" cy="17925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86A960-8A2F-4E52-71CC-C6C8C8E18B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54427">
            <a:off x="6351714" y="2636021"/>
            <a:ext cx="248348" cy="179259"/>
          </a:xfrm>
          <a:prstGeom prst="rect">
            <a:avLst/>
          </a:prstGeom>
        </p:spPr>
      </p:pic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1124C49B-2502-010F-40B9-901BA1B05096}"/>
              </a:ext>
            </a:extLst>
          </p:cNvPr>
          <p:cNvSpPr/>
          <p:nvPr/>
        </p:nvSpPr>
        <p:spPr>
          <a:xfrm>
            <a:off x="5946987" y="961813"/>
            <a:ext cx="2323253" cy="1767840"/>
          </a:xfrm>
          <a:custGeom>
            <a:avLst/>
            <a:gdLst>
              <a:gd name="connsiteX0" fmla="*/ 2323253 w 2323253"/>
              <a:gd name="connsiteY0" fmla="*/ 1029547 h 1767840"/>
              <a:gd name="connsiteX1" fmla="*/ 2011680 w 2323253"/>
              <a:gd name="connsiteY1" fmla="*/ 1131147 h 1767840"/>
              <a:gd name="connsiteX2" fmla="*/ 2018453 w 2323253"/>
              <a:gd name="connsiteY2" fmla="*/ 602827 h 1767840"/>
              <a:gd name="connsiteX3" fmla="*/ 1686560 w 2323253"/>
              <a:gd name="connsiteY3" fmla="*/ 602827 h 1767840"/>
              <a:gd name="connsiteX4" fmla="*/ 1632373 w 2323253"/>
              <a:gd name="connsiteY4" fmla="*/ 243840 h 1767840"/>
              <a:gd name="connsiteX5" fmla="*/ 1666240 w 2323253"/>
              <a:gd name="connsiteY5" fmla="*/ 182880 h 1767840"/>
              <a:gd name="connsiteX6" fmla="*/ 1435946 w 2323253"/>
              <a:gd name="connsiteY6" fmla="*/ 115147 h 1767840"/>
              <a:gd name="connsiteX7" fmla="*/ 1239520 w 2323253"/>
              <a:gd name="connsiteY7" fmla="*/ 0 h 1767840"/>
              <a:gd name="connsiteX8" fmla="*/ 1124373 w 2323253"/>
              <a:gd name="connsiteY8" fmla="*/ 189654 h 1767840"/>
              <a:gd name="connsiteX9" fmla="*/ 1063413 w 2323253"/>
              <a:gd name="connsiteY9" fmla="*/ 230294 h 1767840"/>
              <a:gd name="connsiteX10" fmla="*/ 657013 w 2323253"/>
              <a:gd name="connsiteY10" fmla="*/ 257387 h 1767840"/>
              <a:gd name="connsiteX11" fmla="*/ 541866 w 2323253"/>
              <a:gd name="connsiteY11" fmla="*/ 474134 h 1767840"/>
              <a:gd name="connsiteX12" fmla="*/ 0 w 2323253"/>
              <a:gd name="connsiteY12" fmla="*/ 873760 h 1767840"/>
              <a:gd name="connsiteX13" fmla="*/ 365760 w 2323253"/>
              <a:gd name="connsiteY13" fmla="*/ 1666240 h 1767840"/>
              <a:gd name="connsiteX14" fmla="*/ 182880 w 2323253"/>
              <a:gd name="connsiteY14" fmla="*/ 1767840 h 176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23253" h="1767840">
                <a:moveTo>
                  <a:pt x="2323253" y="1029547"/>
                </a:moveTo>
                <a:lnTo>
                  <a:pt x="2011680" y="1131147"/>
                </a:lnTo>
                <a:cubicBezTo>
                  <a:pt x="2013938" y="955040"/>
                  <a:pt x="2016195" y="778934"/>
                  <a:pt x="2018453" y="602827"/>
                </a:cubicBezTo>
                <a:lnTo>
                  <a:pt x="1686560" y="602827"/>
                </a:lnTo>
                <a:lnTo>
                  <a:pt x="1632373" y="243840"/>
                </a:lnTo>
                <a:lnTo>
                  <a:pt x="1666240" y="182880"/>
                </a:lnTo>
                <a:lnTo>
                  <a:pt x="1435946" y="115147"/>
                </a:lnTo>
                <a:lnTo>
                  <a:pt x="1239520" y="0"/>
                </a:lnTo>
                <a:lnTo>
                  <a:pt x="1124373" y="189654"/>
                </a:lnTo>
                <a:lnTo>
                  <a:pt x="1063413" y="230294"/>
                </a:lnTo>
                <a:lnTo>
                  <a:pt x="657013" y="257387"/>
                </a:lnTo>
                <a:lnTo>
                  <a:pt x="541866" y="474134"/>
                </a:lnTo>
                <a:lnTo>
                  <a:pt x="0" y="873760"/>
                </a:lnTo>
                <a:lnTo>
                  <a:pt x="365760" y="1666240"/>
                </a:lnTo>
                <a:lnTo>
                  <a:pt x="182880" y="1767840"/>
                </a:lnTo>
              </a:path>
            </a:pathLst>
          </a:custGeom>
          <a:noFill/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875535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E923E-D73D-0256-3F64-D4E74F472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E1C6792-9234-9280-4919-2608CB0C1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991" y="866448"/>
            <a:ext cx="2166086" cy="1758766"/>
          </a:xfrm>
        </p:spPr>
        <p:txBody>
          <a:bodyPr>
            <a:normAutofit/>
          </a:bodyPr>
          <a:lstStyle/>
          <a:p>
            <a:pPr algn="ctr"/>
            <a:r>
              <a:rPr lang="fr-FR" sz="1400" dirty="0"/>
              <a:t>Etape 1</a:t>
            </a:r>
          </a:p>
          <a:p>
            <a:pPr algn="ctr"/>
            <a:r>
              <a:rPr lang="fr-FR" sz="1400" dirty="0"/>
              <a:t>Effacement de réseaux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/>
              <a:t>Phase 3</a:t>
            </a:r>
          </a:p>
          <a:p>
            <a:pPr algn="ctr"/>
            <a:r>
              <a:rPr lang="fr-FR" sz="1400" dirty="0"/>
              <a:t>Rue de Bédée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B584288-F215-A0B1-873D-B3F4D29AE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20701-09E1-4325-96A6-D043911E9FCD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3325197-A81A-751E-2156-49F907F55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067" y="242974"/>
            <a:ext cx="6641086" cy="4688649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424497E-A8F3-55E0-0984-015FFC045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6650"/>
            <a:ext cx="5548071" cy="477053"/>
          </a:xfrm>
        </p:spPr>
        <p:txBody>
          <a:bodyPr/>
          <a:lstStyle/>
          <a:p>
            <a:r>
              <a:rPr lang="fr-FR" dirty="0"/>
              <a:t>Aménagement Rue de Bédée/Rue de l’</a:t>
            </a:r>
            <a:r>
              <a:rPr lang="fr-FR" dirty="0" err="1"/>
              <a:t>Auze</a:t>
            </a:r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876AC8-8E61-AAE3-2B9D-32E873ED20D6}"/>
              </a:ext>
            </a:extLst>
          </p:cNvPr>
          <p:cNvSpPr/>
          <p:nvPr/>
        </p:nvSpPr>
        <p:spPr>
          <a:xfrm rot="20222849">
            <a:off x="6309712" y="2495069"/>
            <a:ext cx="334801" cy="118580"/>
          </a:xfrm>
          <a:prstGeom prst="rect">
            <a:avLst/>
          </a:prstGeom>
          <a:pattFill prst="wdUpDiag">
            <a:fgClr>
              <a:srgbClr val="FFFF00"/>
            </a:fgClr>
            <a:bgClr>
              <a:srgbClr val="FF000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009717B-C3D7-0174-DBD8-5C7B6FF5E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11" y="3047517"/>
            <a:ext cx="3301823" cy="18841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46F2B9F-AAB5-9053-FE7C-6FADC5D24D66}"/>
              </a:ext>
            </a:extLst>
          </p:cNvPr>
          <p:cNvSpPr/>
          <p:nvPr/>
        </p:nvSpPr>
        <p:spPr>
          <a:xfrm rot="20222849">
            <a:off x="2374124" y="3927810"/>
            <a:ext cx="616832" cy="124295"/>
          </a:xfrm>
          <a:prstGeom prst="rect">
            <a:avLst/>
          </a:prstGeom>
          <a:pattFill prst="wdUpDiag">
            <a:fgClr>
              <a:srgbClr val="FFFF00"/>
            </a:fgClr>
            <a:bgClr>
              <a:srgbClr val="FF000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A5D0612-D789-AD9B-F296-1F65C1CCB880}"/>
              </a:ext>
            </a:extLst>
          </p:cNvPr>
          <p:cNvSpPr/>
          <p:nvPr/>
        </p:nvSpPr>
        <p:spPr>
          <a:xfrm>
            <a:off x="1275735" y="3237271"/>
            <a:ext cx="1069259" cy="1408471"/>
          </a:xfrm>
          <a:custGeom>
            <a:avLst/>
            <a:gdLst>
              <a:gd name="connsiteX0" fmla="*/ 634181 w 1069259"/>
              <a:gd name="connsiteY0" fmla="*/ 0 h 1408471"/>
              <a:gd name="connsiteX1" fmla="*/ 634181 w 1069259"/>
              <a:gd name="connsiteY1" fmla="*/ 0 h 1408471"/>
              <a:gd name="connsiteX2" fmla="*/ 663678 w 1069259"/>
              <a:gd name="connsiteY2" fmla="*/ 58994 h 1408471"/>
              <a:gd name="connsiteX3" fmla="*/ 1069259 w 1069259"/>
              <a:gd name="connsiteY3" fmla="*/ 907026 h 1408471"/>
              <a:gd name="connsiteX4" fmla="*/ 0 w 1069259"/>
              <a:gd name="connsiteY4" fmla="*/ 1408471 h 1408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259" h="1408471">
                <a:moveTo>
                  <a:pt x="634181" y="0"/>
                </a:moveTo>
                <a:lnTo>
                  <a:pt x="634181" y="0"/>
                </a:lnTo>
                <a:lnTo>
                  <a:pt x="663678" y="58994"/>
                </a:lnTo>
                <a:lnTo>
                  <a:pt x="1069259" y="907026"/>
                </a:lnTo>
                <a:lnTo>
                  <a:pt x="0" y="1408471"/>
                </a:lnTo>
              </a:path>
            </a:pathLst>
          </a:custGeom>
          <a:noFill/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5974B8D6-812E-DD5D-06BC-12779BAD460C}"/>
              </a:ext>
            </a:extLst>
          </p:cNvPr>
          <p:cNvSpPr/>
          <p:nvPr/>
        </p:nvSpPr>
        <p:spPr>
          <a:xfrm>
            <a:off x="5995219" y="1968910"/>
            <a:ext cx="294968" cy="626806"/>
          </a:xfrm>
          <a:custGeom>
            <a:avLst/>
            <a:gdLst>
              <a:gd name="connsiteX0" fmla="*/ 0 w 294968"/>
              <a:gd name="connsiteY0" fmla="*/ 0 h 626806"/>
              <a:gd name="connsiteX1" fmla="*/ 294968 w 294968"/>
              <a:gd name="connsiteY1" fmla="*/ 626806 h 626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4968" h="626806">
                <a:moveTo>
                  <a:pt x="0" y="0"/>
                </a:moveTo>
                <a:lnTo>
                  <a:pt x="294968" y="626806"/>
                </a:lnTo>
              </a:path>
            </a:pathLst>
          </a:custGeom>
          <a:noFill/>
          <a:ln w="34925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Titre 4">
            <a:extLst>
              <a:ext uri="{FF2B5EF4-FFF2-40B4-BE49-F238E27FC236}">
                <a16:creationId xmlns:a16="http://schemas.microsoft.com/office/drawing/2014/main" id="{3375D37F-ECF6-6B73-4ABB-EB535DC5549B}"/>
              </a:ext>
            </a:extLst>
          </p:cNvPr>
          <p:cNvSpPr txBox="1">
            <a:spLocks/>
          </p:cNvSpPr>
          <p:nvPr/>
        </p:nvSpPr>
        <p:spPr>
          <a:xfrm>
            <a:off x="5169310" y="67494"/>
            <a:ext cx="3937833" cy="3077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7978775" algn="r"/>
              </a:tabLst>
              <a:defRPr lang="fr-FR" sz="1400" b="1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algn="r"/>
            <a:r>
              <a:rPr lang="fr-FR" dirty="0"/>
              <a:t>Du 15/01 au 24/01/25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3E7029-53A6-114F-097E-623E13D2260D}"/>
              </a:ext>
            </a:extLst>
          </p:cNvPr>
          <p:cNvSpPr/>
          <p:nvPr/>
        </p:nvSpPr>
        <p:spPr>
          <a:xfrm>
            <a:off x="5451838" y="1901153"/>
            <a:ext cx="1760123" cy="1229192"/>
          </a:xfrm>
          <a:prstGeom prst="rect">
            <a:avLst/>
          </a:prstGeom>
          <a:noFill/>
          <a:ln w="19050">
            <a:solidFill>
              <a:schemeClr val="accent1">
                <a:shade val="1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C34064C-38CE-3F7B-460C-F3D129C8B0DE}"/>
              </a:ext>
            </a:extLst>
          </p:cNvPr>
          <p:cNvCxnSpPr/>
          <p:nvPr/>
        </p:nvCxnSpPr>
        <p:spPr>
          <a:xfrm flipV="1">
            <a:off x="4123434" y="3130345"/>
            <a:ext cx="3088527" cy="1801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026E1D06-16A9-4FF6-3123-E1D5187634B4}"/>
              </a:ext>
            </a:extLst>
          </p:cNvPr>
          <p:cNvSpPr txBox="1"/>
          <p:nvPr/>
        </p:nvSpPr>
        <p:spPr>
          <a:xfrm rot="20672619">
            <a:off x="6826304" y="1882350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/>
            </a:lvl1pPr>
          </a:lstStyle>
          <a:p>
            <a:r>
              <a:rPr lang="fr-FR" dirty="0"/>
              <a:t>Rue de Bédée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232FA53-FBB1-9148-79AA-3EE3E5C834EB}"/>
              </a:ext>
            </a:extLst>
          </p:cNvPr>
          <p:cNvSpPr txBox="1"/>
          <p:nvPr/>
        </p:nvSpPr>
        <p:spPr>
          <a:xfrm rot="3846808">
            <a:off x="5565453" y="2249539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 l’</a:t>
            </a:r>
            <a:r>
              <a:rPr lang="fr-FR" sz="1100" b="1" dirty="0" err="1"/>
              <a:t>Auze</a:t>
            </a:r>
            <a:endParaRPr lang="fr-FR" sz="11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A51FD99-9493-6CF9-3D01-390742569C42}"/>
              </a:ext>
            </a:extLst>
          </p:cNvPr>
          <p:cNvSpPr txBox="1"/>
          <p:nvPr/>
        </p:nvSpPr>
        <p:spPr>
          <a:xfrm rot="933899">
            <a:off x="3708744" y="741068"/>
            <a:ext cx="20605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des Mesliers </a:t>
            </a:r>
            <a:r>
              <a:rPr lang="fr-FR" sz="1100" b="1" dirty="0" err="1"/>
              <a:t>Gabrielles</a:t>
            </a:r>
            <a:r>
              <a:rPr lang="fr-FR" sz="1100" b="1" dirty="0"/>
              <a:t>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490B23E-3CC6-BBF4-8832-6C2FEA197606}"/>
              </a:ext>
            </a:extLst>
          </p:cNvPr>
          <p:cNvSpPr txBox="1"/>
          <p:nvPr/>
        </p:nvSpPr>
        <p:spPr>
          <a:xfrm rot="20672619">
            <a:off x="3118290" y="3232956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/>
            </a:lvl1pPr>
          </a:lstStyle>
          <a:p>
            <a:r>
              <a:rPr lang="fr-FR" dirty="0"/>
              <a:t>Rue de Bédée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80F54D-805A-7756-1682-B9EEB3032762}"/>
              </a:ext>
            </a:extLst>
          </p:cNvPr>
          <p:cNvSpPr txBox="1"/>
          <p:nvPr/>
        </p:nvSpPr>
        <p:spPr>
          <a:xfrm rot="3846808">
            <a:off x="1623110" y="3589022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 l’</a:t>
            </a:r>
            <a:r>
              <a:rPr lang="fr-FR" sz="1100" b="1" dirty="0" err="1"/>
              <a:t>Auze</a:t>
            </a:r>
            <a:endParaRPr lang="fr-FR" sz="1100" b="1" dirty="0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C64F205-3A19-5411-1A1F-69E8C3543824}"/>
              </a:ext>
            </a:extLst>
          </p:cNvPr>
          <p:cNvSpPr/>
          <p:nvPr/>
        </p:nvSpPr>
        <p:spPr>
          <a:xfrm>
            <a:off x="3746090" y="3148781"/>
            <a:ext cx="376084" cy="368709"/>
          </a:xfrm>
          <a:custGeom>
            <a:avLst/>
            <a:gdLst>
              <a:gd name="connsiteX0" fmla="*/ 376084 w 376084"/>
              <a:gd name="connsiteY0" fmla="*/ 302342 h 368709"/>
              <a:gd name="connsiteX1" fmla="*/ 117987 w 376084"/>
              <a:gd name="connsiteY1" fmla="*/ 368709 h 368709"/>
              <a:gd name="connsiteX2" fmla="*/ 0 w 376084"/>
              <a:gd name="connsiteY2" fmla="*/ 0 h 36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6084" h="368709">
                <a:moveTo>
                  <a:pt x="376084" y="302342"/>
                </a:moveTo>
                <a:lnTo>
                  <a:pt x="117987" y="368709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F3407F77-E06F-2CBA-9746-AB487E94256A}"/>
              </a:ext>
            </a:extLst>
          </p:cNvPr>
          <p:cNvSpPr/>
          <p:nvPr/>
        </p:nvSpPr>
        <p:spPr>
          <a:xfrm>
            <a:off x="1971109" y="3161363"/>
            <a:ext cx="393698" cy="857571"/>
          </a:xfrm>
          <a:custGeom>
            <a:avLst/>
            <a:gdLst>
              <a:gd name="connsiteX0" fmla="*/ 0 w 294968"/>
              <a:gd name="connsiteY0" fmla="*/ 0 h 626806"/>
              <a:gd name="connsiteX1" fmla="*/ 294968 w 294968"/>
              <a:gd name="connsiteY1" fmla="*/ 626806 h 626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4968" h="626806">
                <a:moveTo>
                  <a:pt x="0" y="0"/>
                </a:moveTo>
                <a:lnTo>
                  <a:pt x="294968" y="626806"/>
                </a:lnTo>
              </a:path>
            </a:pathLst>
          </a:custGeom>
          <a:noFill/>
          <a:ln w="34925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Panneau Route barrée">
            <a:extLst>
              <a:ext uri="{FF2B5EF4-FFF2-40B4-BE49-F238E27FC236}">
                <a16:creationId xmlns:a16="http://schemas.microsoft.com/office/drawing/2014/main" id="{03CBCCE7-D030-9557-CEC3-E17F6E8AF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26474">
            <a:off x="2399957" y="4157818"/>
            <a:ext cx="305546" cy="21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Panneau Route barrée">
            <a:extLst>
              <a:ext uri="{FF2B5EF4-FFF2-40B4-BE49-F238E27FC236}">
                <a16:creationId xmlns:a16="http://schemas.microsoft.com/office/drawing/2014/main" id="{0E0BE3D3-B91E-7AEB-9788-9664DE926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7348">
            <a:off x="2610806" y="3567340"/>
            <a:ext cx="305546" cy="21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8C46F1D-E654-8C79-5C70-701A6FD478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83512">
            <a:off x="7689108" y="1874724"/>
            <a:ext cx="248348" cy="179259"/>
          </a:xfrm>
          <a:prstGeom prst="rect">
            <a:avLst/>
          </a:prstGeom>
        </p:spPr>
      </p:pic>
      <p:pic>
        <p:nvPicPr>
          <p:cNvPr id="28" name="Picture 2" descr="Panneau Route barrée">
            <a:extLst>
              <a:ext uri="{FF2B5EF4-FFF2-40B4-BE49-F238E27FC236}">
                <a16:creationId xmlns:a16="http://schemas.microsoft.com/office/drawing/2014/main" id="{8CCDDD43-00AA-0D2D-F6DC-2CC8F8331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27656">
            <a:off x="6344777" y="2671845"/>
            <a:ext cx="305546" cy="21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84D9039-27CC-2EC8-9E47-F411F4952EC7}"/>
              </a:ext>
            </a:extLst>
          </p:cNvPr>
          <p:cNvSpPr/>
          <p:nvPr/>
        </p:nvSpPr>
        <p:spPr>
          <a:xfrm>
            <a:off x="5946987" y="961813"/>
            <a:ext cx="2323253" cy="1767840"/>
          </a:xfrm>
          <a:custGeom>
            <a:avLst/>
            <a:gdLst>
              <a:gd name="connsiteX0" fmla="*/ 2323253 w 2323253"/>
              <a:gd name="connsiteY0" fmla="*/ 1029547 h 1767840"/>
              <a:gd name="connsiteX1" fmla="*/ 2011680 w 2323253"/>
              <a:gd name="connsiteY1" fmla="*/ 1131147 h 1767840"/>
              <a:gd name="connsiteX2" fmla="*/ 2018453 w 2323253"/>
              <a:gd name="connsiteY2" fmla="*/ 602827 h 1767840"/>
              <a:gd name="connsiteX3" fmla="*/ 1686560 w 2323253"/>
              <a:gd name="connsiteY3" fmla="*/ 602827 h 1767840"/>
              <a:gd name="connsiteX4" fmla="*/ 1632373 w 2323253"/>
              <a:gd name="connsiteY4" fmla="*/ 243840 h 1767840"/>
              <a:gd name="connsiteX5" fmla="*/ 1666240 w 2323253"/>
              <a:gd name="connsiteY5" fmla="*/ 182880 h 1767840"/>
              <a:gd name="connsiteX6" fmla="*/ 1435946 w 2323253"/>
              <a:gd name="connsiteY6" fmla="*/ 115147 h 1767840"/>
              <a:gd name="connsiteX7" fmla="*/ 1239520 w 2323253"/>
              <a:gd name="connsiteY7" fmla="*/ 0 h 1767840"/>
              <a:gd name="connsiteX8" fmla="*/ 1124373 w 2323253"/>
              <a:gd name="connsiteY8" fmla="*/ 189654 h 1767840"/>
              <a:gd name="connsiteX9" fmla="*/ 1063413 w 2323253"/>
              <a:gd name="connsiteY9" fmla="*/ 230294 h 1767840"/>
              <a:gd name="connsiteX10" fmla="*/ 657013 w 2323253"/>
              <a:gd name="connsiteY10" fmla="*/ 257387 h 1767840"/>
              <a:gd name="connsiteX11" fmla="*/ 541866 w 2323253"/>
              <a:gd name="connsiteY11" fmla="*/ 474134 h 1767840"/>
              <a:gd name="connsiteX12" fmla="*/ 0 w 2323253"/>
              <a:gd name="connsiteY12" fmla="*/ 873760 h 1767840"/>
              <a:gd name="connsiteX13" fmla="*/ 365760 w 2323253"/>
              <a:gd name="connsiteY13" fmla="*/ 1666240 h 1767840"/>
              <a:gd name="connsiteX14" fmla="*/ 182880 w 2323253"/>
              <a:gd name="connsiteY14" fmla="*/ 1767840 h 176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23253" h="1767840">
                <a:moveTo>
                  <a:pt x="2323253" y="1029547"/>
                </a:moveTo>
                <a:lnTo>
                  <a:pt x="2011680" y="1131147"/>
                </a:lnTo>
                <a:cubicBezTo>
                  <a:pt x="2013938" y="955040"/>
                  <a:pt x="2016195" y="778934"/>
                  <a:pt x="2018453" y="602827"/>
                </a:cubicBezTo>
                <a:lnTo>
                  <a:pt x="1686560" y="602827"/>
                </a:lnTo>
                <a:lnTo>
                  <a:pt x="1632373" y="243840"/>
                </a:lnTo>
                <a:lnTo>
                  <a:pt x="1666240" y="182880"/>
                </a:lnTo>
                <a:lnTo>
                  <a:pt x="1435946" y="115147"/>
                </a:lnTo>
                <a:lnTo>
                  <a:pt x="1239520" y="0"/>
                </a:lnTo>
                <a:lnTo>
                  <a:pt x="1124373" y="189654"/>
                </a:lnTo>
                <a:lnTo>
                  <a:pt x="1063413" y="230294"/>
                </a:lnTo>
                <a:lnTo>
                  <a:pt x="657013" y="257387"/>
                </a:lnTo>
                <a:lnTo>
                  <a:pt x="541866" y="474134"/>
                </a:lnTo>
                <a:lnTo>
                  <a:pt x="0" y="873760"/>
                </a:lnTo>
                <a:lnTo>
                  <a:pt x="365760" y="1666240"/>
                </a:lnTo>
                <a:lnTo>
                  <a:pt x="182880" y="1767840"/>
                </a:lnTo>
              </a:path>
            </a:pathLst>
          </a:custGeom>
          <a:noFill/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838728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EE384-09CD-625E-7F61-BF659AEDF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CB6C636-14A5-9961-C87C-5658923806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991" y="866448"/>
            <a:ext cx="2166086" cy="1758766"/>
          </a:xfrm>
        </p:spPr>
        <p:txBody>
          <a:bodyPr>
            <a:normAutofit/>
          </a:bodyPr>
          <a:lstStyle/>
          <a:p>
            <a:pPr algn="ctr"/>
            <a:r>
              <a:rPr lang="fr-FR" sz="1400" dirty="0"/>
              <a:t>Etape 1</a:t>
            </a:r>
          </a:p>
          <a:p>
            <a:pPr algn="ctr"/>
            <a:r>
              <a:rPr lang="fr-FR" sz="1400" dirty="0"/>
              <a:t>Effacement de réseaux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/>
              <a:t>Phase 4</a:t>
            </a:r>
          </a:p>
          <a:p>
            <a:pPr algn="ctr"/>
            <a:r>
              <a:rPr lang="fr-FR" sz="1400" dirty="0"/>
              <a:t>Rue de Bédée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1BD9335-7A0E-5293-8B90-2F5F8A935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20701-09E1-4325-96A6-D043911E9FCD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7B974C3-5DFA-6F84-DC79-055811652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067" y="242974"/>
            <a:ext cx="6641086" cy="4688649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5CC2CC12-EA1F-243F-3F52-6BBE0E375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6650"/>
            <a:ext cx="5548071" cy="477053"/>
          </a:xfrm>
        </p:spPr>
        <p:txBody>
          <a:bodyPr/>
          <a:lstStyle/>
          <a:p>
            <a:r>
              <a:rPr lang="fr-FR" dirty="0"/>
              <a:t>Aménagement Rue de Bédée/Rue de l’</a:t>
            </a:r>
            <a:r>
              <a:rPr lang="fr-FR" dirty="0" err="1"/>
              <a:t>Auze</a:t>
            </a:r>
            <a:endParaRPr lang="fr-FR" dirty="0"/>
          </a:p>
        </p:txBody>
      </p:sp>
      <p:sp>
        <p:nvSpPr>
          <p:cNvPr id="17" name="Titre 4">
            <a:extLst>
              <a:ext uri="{FF2B5EF4-FFF2-40B4-BE49-F238E27FC236}">
                <a16:creationId xmlns:a16="http://schemas.microsoft.com/office/drawing/2014/main" id="{43D84E69-A99D-17BF-B4B8-1CB8EC3AA5A4}"/>
              </a:ext>
            </a:extLst>
          </p:cNvPr>
          <p:cNvSpPr txBox="1">
            <a:spLocks/>
          </p:cNvSpPr>
          <p:nvPr/>
        </p:nvSpPr>
        <p:spPr>
          <a:xfrm>
            <a:off x="4925962" y="67494"/>
            <a:ext cx="4181182" cy="3077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7978775" algn="r"/>
              </a:tabLst>
              <a:defRPr lang="fr-FR" sz="1400" b="1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algn="r"/>
            <a:r>
              <a:rPr lang="fr-FR" dirty="0"/>
              <a:t>Du 15/01 au 24/01/25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57F7FF-DF14-B94F-FB57-124FEE2EB2E8}"/>
              </a:ext>
            </a:extLst>
          </p:cNvPr>
          <p:cNvSpPr/>
          <p:nvPr/>
        </p:nvSpPr>
        <p:spPr>
          <a:xfrm>
            <a:off x="5451838" y="1901153"/>
            <a:ext cx="1760123" cy="1229192"/>
          </a:xfrm>
          <a:prstGeom prst="rect">
            <a:avLst/>
          </a:prstGeom>
          <a:noFill/>
          <a:ln w="19050">
            <a:solidFill>
              <a:schemeClr val="accent1">
                <a:shade val="1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93B5EE1-ED45-43D2-5D9A-51D78E2DCB44}"/>
              </a:ext>
            </a:extLst>
          </p:cNvPr>
          <p:cNvCxnSpPr>
            <a:cxnSpLocks/>
          </p:cNvCxnSpPr>
          <p:nvPr/>
        </p:nvCxnSpPr>
        <p:spPr>
          <a:xfrm flipV="1">
            <a:off x="5033975" y="3130345"/>
            <a:ext cx="2196898" cy="16085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F40D40A7-C094-F56F-6737-C896A653949B}"/>
              </a:ext>
            </a:extLst>
          </p:cNvPr>
          <p:cNvSpPr txBox="1"/>
          <p:nvPr/>
        </p:nvSpPr>
        <p:spPr>
          <a:xfrm rot="20672619">
            <a:off x="7242743" y="1801666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/>
            </a:lvl1pPr>
          </a:lstStyle>
          <a:p>
            <a:r>
              <a:rPr lang="fr-FR" dirty="0"/>
              <a:t>Rue de Bédée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2A82F39-1309-8DC4-ED6E-3850575C4DA8}"/>
              </a:ext>
            </a:extLst>
          </p:cNvPr>
          <p:cNvSpPr txBox="1"/>
          <p:nvPr/>
        </p:nvSpPr>
        <p:spPr>
          <a:xfrm rot="3846808">
            <a:off x="5538166" y="2318510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 l’</a:t>
            </a:r>
            <a:r>
              <a:rPr lang="fr-FR" sz="1100" b="1" dirty="0" err="1"/>
              <a:t>Auze</a:t>
            </a:r>
            <a:endParaRPr lang="fr-FR" sz="11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0345CEC-D4ED-685B-FFDC-C5156B4F0B0B}"/>
              </a:ext>
            </a:extLst>
          </p:cNvPr>
          <p:cNvSpPr txBox="1"/>
          <p:nvPr/>
        </p:nvSpPr>
        <p:spPr>
          <a:xfrm rot="933899">
            <a:off x="3708744" y="741068"/>
            <a:ext cx="20605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des Mesliers </a:t>
            </a:r>
            <a:r>
              <a:rPr lang="fr-FR" sz="1100" b="1" dirty="0" err="1"/>
              <a:t>Gabrielles</a:t>
            </a:r>
            <a:r>
              <a:rPr lang="fr-FR" sz="1100" b="1" dirty="0"/>
              <a:t>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BCEF250-BA1D-D7D1-755F-17703FDD32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050" t="34009" r="28050" b="31931"/>
          <a:stretch/>
        </p:blipFill>
        <p:spPr>
          <a:xfrm>
            <a:off x="2117731" y="3036762"/>
            <a:ext cx="2675283" cy="179573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EB67F2F1-2F55-2A62-8786-73B415B1696F}"/>
              </a:ext>
            </a:extLst>
          </p:cNvPr>
          <p:cNvSpPr txBox="1"/>
          <p:nvPr/>
        </p:nvSpPr>
        <p:spPr>
          <a:xfrm rot="3846808">
            <a:off x="3142429" y="3503734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 l’</a:t>
            </a:r>
            <a:r>
              <a:rPr lang="fr-FR" sz="1100" b="1" dirty="0" err="1"/>
              <a:t>Auze</a:t>
            </a:r>
            <a:endParaRPr lang="fr-FR" sz="1100" b="1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FD9A288-B381-6B3D-A950-6B52A3FAEC68}"/>
              </a:ext>
            </a:extLst>
          </p:cNvPr>
          <p:cNvSpPr txBox="1"/>
          <p:nvPr/>
        </p:nvSpPr>
        <p:spPr>
          <a:xfrm rot="20672619">
            <a:off x="4084390" y="3229891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/>
            </a:lvl1pPr>
          </a:lstStyle>
          <a:p>
            <a:r>
              <a:rPr lang="fr-FR" dirty="0"/>
              <a:t>Rue de Bédée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11982D4-CAA7-38F5-79DE-B544B73A8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28742">
            <a:off x="3090421" y="4231872"/>
            <a:ext cx="277666" cy="24513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D5EF18-221A-8AD2-DEE7-E1530916A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635577">
            <a:off x="3502498" y="3742876"/>
            <a:ext cx="277666" cy="245136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C006908-AB2C-8EDA-97C3-FE67C9AFA66C}"/>
              </a:ext>
            </a:extLst>
          </p:cNvPr>
          <p:cNvSpPr/>
          <p:nvPr/>
        </p:nvSpPr>
        <p:spPr>
          <a:xfrm rot="20222849">
            <a:off x="3181715" y="4048574"/>
            <a:ext cx="571101" cy="117520"/>
          </a:xfrm>
          <a:prstGeom prst="rect">
            <a:avLst/>
          </a:prstGeom>
          <a:pattFill prst="wdUpDiag">
            <a:fgClr>
              <a:srgbClr val="FFFF00"/>
            </a:fgClr>
            <a:bgClr>
              <a:srgbClr val="FF000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372BE89-A2EB-F60F-528A-AF9D5597C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28742">
            <a:off x="5568162" y="2860804"/>
            <a:ext cx="277666" cy="24513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2FC6623-BA97-01FA-EA3D-FECEFDA0A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635577">
            <a:off x="5989696" y="2466647"/>
            <a:ext cx="277666" cy="24513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12E34EA-3549-68D0-C56B-9DD03CD7E641}"/>
              </a:ext>
            </a:extLst>
          </p:cNvPr>
          <p:cNvSpPr/>
          <p:nvPr/>
        </p:nvSpPr>
        <p:spPr>
          <a:xfrm rot="20222849">
            <a:off x="5691382" y="2736221"/>
            <a:ext cx="509912" cy="127998"/>
          </a:xfrm>
          <a:prstGeom prst="rect">
            <a:avLst/>
          </a:prstGeom>
          <a:pattFill prst="wdUpDiag">
            <a:fgClr>
              <a:srgbClr val="FFFF00"/>
            </a:fgClr>
            <a:bgClr>
              <a:srgbClr val="FF000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710933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C7CBE-3FC0-8B90-11B0-1CFEB6532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741BCA5-E5F6-1A42-A369-C23A742B0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991" y="866448"/>
            <a:ext cx="2166086" cy="1758766"/>
          </a:xfrm>
        </p:spPr>
        <p:txBody>
          <a:bodyPr>
            <a:normAutofit/>
          </a:bodyPr>
          <a:lstStyle/>
          <a:p>
            <a:pPr algn="ctr"/>
            <a:r>
              <a:rPr lang="fr-FR" sz="1400" dirty="0"/>
              <a:t>Etape 1</a:t>
            </a:r>
          </a:p>
          <a:p>
            <a:pPr algn="ctr"/>
            <a:r>
              <a:rPr lang="fr-FR" sz="1400" dirty="0"/>
              <a:t>Effacement de réseaux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/>
              <a:t>Phase 5</a:t>
            </a:r>
          </a:p>
          <a:p>
            <a:pPr algn="ctr"/>
            <a:r>
              <a:rPr lang="fr-FR" sz="1400" dirty="0"/>
              <a:t>Rue de L’</a:t>
            </a:r>
            <a:r>
              <a:rPr lang="fr-FR" sz="1400" dirty="0" err="1"/>
              <a:t>Auze</a:t>
            </a:r>
            <a:endParaRPr lang="fr-FR" sz="14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E78854F-9114-D83A-6435-CE345BC69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20701-09E1-4325-96A6-D043911E9FCD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0453FFF-E483-FB7E-BFCE-24F15E4E1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067" y="242974"/>
            <a:ext cx="6641086" cy="4688649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78A12520-D798-A8CF-351F-A0DED8E92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6650"/>
            <a:ext cx="5548071" cy="477053"/>
          </a:xfrm>
        </p:spPr>
        <p:txBody>
          <a:bodyPr/>
          <a:lstStyle/>
          <a:p>
            <a:r>
              <a:rPr lang="fr-FR" dirty="0"/>
              <a:t>Aménagement Rue de Bédée/Rue de l’</a:t>
            </a:r>
            <a:r>
              <a:rPr lang="fr-FR" dirty="0" err="1"/>
              <a:t>Auze</a:t>
            </a:r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E7FF19-C9BD-39A5-A9A6-3447C563578A}"/>
              </a:ext>
            </a:extLst>
          </p:cNvPr>
          <p:cNvSpPr/>
          <p:nvPr/>
        </p:nvSpPr>
        <p:spPr>
          <a:xfrm rot="3754389">
            <a:off x="5775577" y="2187839"/>
            <a:ext cx="769987" cy="126699"/>
          </a:xfrm>
          <a:prstGeom prst="rect">
            <a:avLst/>
          </a:prstGeom>
          <a:pattFill prst="wdUpDiag">
            <a:fgClr>
              <a:srgbClr val="FFFF00"/>
            </a:fgClr>
            <a:bgClr>
              <a:srgbClr val="FF000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662297D-EE39-3F52-C556-F281F088D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11" y="3047517"/>
            <a:ext cx="3301823" cy="18841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8292B4C-D4D2-D0DD-EE49-FF584AD766ED}"/>
              </a:ext>
            </a:extLst>
          </p:cNvPr>
          <p:cNvSpPr/>
          <p:nvPr/>
        </p:nvSpPr>
        <p:spPr>
          <a:xfrm rot="14745228">
            <a:off x="1496923" y="3508776"/>
            <a:ext cx="1138336" cy="145302"/>
          </a:xfrm>
          <a:prstGeom prst="rect">
            <a:avLst/>
          </a:prstGeom>
          <a:pattFill prst="wdUpDiag">
            <a:fgClr>
              <a:srgbClr val="FFFF00"/>
            </a:fgClr>
            <a:bgClr>
              <a:srgbClr val="FF000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73119044-8ED9-D02B-6184-CFBFF4F943B3}"/>
              </a:ext>
            </a:extLst>
          </p:cNvPr>
          <p:cNvSpPr/>
          <p:nvPr/>
        </p:nvSpPr>
        <p:spPr>
          <a:xfrm>
            <a:off x="2580968" y="427703"/>
            <a:ext cx="3185651" cy="1696065"/>
          </a:xfrm>
          <a:custGeom>
            <a:avLst/>
            <a:gdLst>
              <a:gd name="connsiteX0" fmla="*/ 3185651 w 3185651"/>
              <a:gd name="connsiteY0" fmla="*/ 1172497 h 1696065"/>
              <a:gd name="connsiteX1" fmla="*/ 2846438 w 3185651"/>
              <a:gd name="connsiteY1" fmla="*/ 803787 h 1696065"/>
              <a:gd name="connsiteX2" fmla="*/ 2293374 w 3185651"/>
              <a:gd name="connsiteY2" fmla="*/ 612058 h 1696065"/>
              <a:gd name="connsiteX3" fmla="*/ 1445342 w 3185651"/>
              <a:gd name="connsiteY3" fmla="*/ 604684 h 1696065"/>
              <a:gd name="connsiteX4" fmla="*/ 1297858 w 3185651"/>
              <a:gd name="connsiteY4" fmla="*/ 494071 h 1696065"/>
              <a:gd name="connsiteX5" fmla="*/ 1091380 w 3185651"/>
              <a:gd name="connsiteY5" fmla="*/ 176981 h 1696065"/>
              <a:gd name="connsiteX6" fmla="*/ 752167 w 3185651"/>
              <a:gd name="connsiteY6" fmla="*/ 36871 h 1696065"/>
              <a:gd name="connsiteX7" fmla="*/ 228600 w 3185651"/>
              <a:gd name="connsiteY7" fmla="*/ 0 h 1696065"/>
              <a:gd name="connsiteX8" fmla="*/ 103238 w 3185651"/>
              <a:gd name="connsiteY8" fmla="*/ 7374 h 1696065"/>
              <a:gd name="connsiteX9" fmla="*/ 0 w 3185651"/>
              <a:gd name="connsiteY9" fmla="*/ 22123 h 1696065"/>
              <a:gd name="connsiteX10" fmla="*/ 501445 w 3185651"/>
              <a:gd name="connsiteY10" fmla="*/ 884903 h 1696065"/>
              <a:gd name="connsiteX11" fmla="*/ 1002890 w 3185651"/>
              <a:gd name="connsiteY11" fmla="*/ 1378974 h 1696065"/>
              <a:gd name="connsiteX12" fmla="*/ 1460090 w 3185651"/>
              <a:gd name="connsiteY12" fmla="*/ 1696065 h 169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5651" h="1696065">
                <a:moveTo>
                  <a:pt x="3185651" y="1172497"/>
                </a:moveTo>
                <a:lnTo>
                  <a:pt x="2846438" y="803787"/>
                </a:lnTo>
                <a:lnTo>
                  <a:pt x="2293374" y="612058"/>
                </a:lnTo>
                <a:lnTo>
                  <a:pt x="1445342" y="604684"/>
                </a:lnTo>
                <a:lnTo>
                  <a:pt x="1297858" y="494071"/>
                </a:lnTo>
                <a:lnTo>
                  <a:pt x="1091380" y="176981"/>
                </a:lnTo>
                <a:lnTo>
                  <a:pt x="752167" y="36871"/>
                </a:lnTo>
                <a:lnTo>
                  <a:pt x="228600" y="0"/>
                </a:lnTo>
                <a:lnTo>
                  <a:pt x="103238" y="7374"/>
                </a:lnTo>
                <a:lnTo>
                  <a:pt x="0" y="22123"/>
                </a:lnTo>
                <a:lnTo>
                  <a:pt x="501445" y="884903"/>
                </a:lnTo>
                <a:lnTo>
                  <a:pt x="1002890" y="1378974"/>
                </a:lnTo>
                <a:lnTo>
                  <a:pt x="1460090" y="1696065"/>
                </a:lnTo>
              </a:path>
            </a:pathLst>
          </a:custGeom>
          <a:noFill/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9B179C8A-EDF3-8F6F-B9A5-ED078DEC0490}"/>
              </a:ext>
            </a:extLst>
          </p:cNvPr>
          <p:cNvSpPr/>
          <p:nvPr/>
        </p:nvSpPr>
        <p:spPr>
          <a:xfrm>
            <a:off x="5548071" y="1908906"/>
            <a:ext cx="3136053" cy="1110827"/>
          </a:xfrm>
          <a:custGeom>
            <a:avLst/>
            <a:gdLst>
              <a:gd name="connsiteX0" fmla="*/ 0 w 3136053"/>
              <a:gd name="connsiteY0" fmla="*/ 1110827 h 1110827"/>
              <a:gd name="connsiteX1" fmla="*/ 1246293 w 3136053"/>
              <a:gd name="connsiteY1" fmla="*/ 528320 h 1110827"/>
              <a:gd name="connsiteX2" fmla="*/ 1666240 w 3136053"/>
              <a:gd name="connsiteY2" fmla="*/ 379307 h 1110827"/>
              <a:gd name="connsiteX3" fmla="*/ 3136053 w 3136053"/>
              <a:gd name="connsiteY3" fmla="*/ 0 h 111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6053" h="1110827">
                <a:moveTo>
                  <a:pt x="0" y="1110827"/>
                </a:moveTo>
                <a:lnTo>
                  <a:pt x="1246293" y="528320"/>
                </a:lnTo>
                <a:lnTo>
                  <a:pt x="1666240" y="379307"/>
                </a:lnTo>
                <a:lnTo>
                  <a:pt x="3136053" y="0"/>
                </a:lnTo>
              </a:path>
            </a:pathLst>
          </a:custGeom>
          <a:noFill/>
          <a:ln w="34925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8A8F85D4-C34C-D1E1-8D04-A6EBA468A9AB}"/>
              </a:ext>
            </a:extLst>
          </p:cNvPr>
          <p:cNvSpPr/>
          <p:nvPr/>
        </p:nvSpPr>
        <p:spPr>
          <a:xfrm>
            <a:off x="1209368" y="3768213"/>
            <a:ext cx="1909916" cy="892277"/>
          </a:xfrm>
          <a:custGeom>
            <a:avLst/>
            <a:gdLst>
              <a:gd name="connsiteX0" fmla="*/ 0 w 1909916"/>
              <a:gd name="connsiteY0" fmla="*/ 892277 h 892277"/>
              <a:gd name="connsiteX1" fmla="*/ 0 w 1909916"/>
              <a:gd name="connsiteY1" fmla="*/ 892277 h 892277"/>
              <a:gd name="connsiteX2" fmla="*/ 73742 w 1909916"/>
              <a:gd name="connsiteY2" fmla="*/ 855406 h 892277"/>
              <a:gd name="connsiteX3" fmla="*/ 1909916 w 1909916"/>
              <a:gd name="connsiteY3" fmla="*/ 0 h 892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9916" h="892277">
                <a:moveTo>
                  <a:pt x="0" y="892277"/>
                </a:moveTo>
                <a:lnTo>
                  <a:pt x="0" y="892277"/>
                </a:lnTo>
                <a:lnTo>
                  <a:pt x="73742" y="855406"/>
                </a:lnTo>
                <a:lnTo>
                  <a:pt x="1909916" y="0"/>
                </a:lnTo>
              </a:path>
            </a:pathLst>
          </a:custGeom>
          <a:noFill/>
          <a:ln w="34925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itre 4">
            <a:extLst>
              <a:ext uri="{FF2B5EF4-FFF2-40B4-BE49-F238E27FC236}">
                <a16:creationId xmlns:a16="http://schemas.microsoft.com/office/drawing/2014/main" id="{AAE104C8-C350-6DB9-2CC2-01C1637F941C}"/>
              </a:ext>
            </a:extLst>
          </p:cNvPr>
          <p:cNvSpPr txBox="1">
            <a:spLocks/>
          </p:cNvSpPr>
          <p:nvPr/>
        </p:nvSpPr>
        <p:spPr>
          <a:xfrm>
            <a:off x="4962832" y="67494"/>
            <a:ext cx="4144311" cy="3077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7978775" algn="r"/>
              </a:tabLst>
              <a:defRPr lang="fr-FR" sz="1400" b="1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algn="r"/>
            <a:r>
              <a:rPr lang="fr-FR" dirty="0"/>
              <a:t>Du 15/01 au 14/02/25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9816-7DB5-039A-54E3-3D4C75F06588}"/>
              </a:ext>
            </a:extLst>
          </p:cNvPr>
          <p:cNvSpPr/>
          <p:nvPr/>
        </p:nvSpPr>
        <p:spPr>
          <a:xfrm>
            <a:off x="5451838" y="1901153"/>
            <a:ext cx="1760123" cy="1229192"/>
          </a:xfrm>
          <a:prstGeom prst="rect">
            <a:avLst/>
          </a:prstGeom>
          <a:noFill/>
          <a:ln w="19050">
            <a:solidFill>
              <a:schemeClr val="accent1">
                <a:shade val="1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8D736C2-3D1D-E14F-993E-5547D523F538}"/>
              </a:ext>
            </a:extLst>
          </p:cNvPr>
          <p:cNvCxnSpPr/>
          <p:nvPr/>
        </p:nvCxnSpPr>
        <p:spPr>
          <a:xfrm flipV="1">
            <a:off x="4123434" y="3130345"/>
            <a:ext cx="3088527" cy="1801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B576811D-F620-674C-AFC7-BBADB6A80C7B}"/>
              </a:ext>
            </a:extLst>
          </p:cNvPr>
          <p:cNvSpPr txBox="1"/>
          <p:nvPr/>
        </p:nvSpPr>
        <p:spPr>
          <a:xfrm rot="20672619">
            <a:off x="7242743" y="1801666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/>
            </a:lvl1pPr>
          </a:lstStyle>
          <a:p>
            <a:r>
              <a:rPr lang="fr-FR" dirty="0"/>
              <a:t>Rue de Bédée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12B06B4-43EC-A6AF-81EF-A33A9FB862A3}"/>
              </a:ext>
            </a:extLst>
          </p:cNvPr>
          <p:cNvSpPr txBox="1"/>
          <p:nvPr/>
        </p:nvSpPr>
        <p:spPr>
          <a:xfrm rot="3846808">
            <a:off x="5653733" y="2333514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 l’</a:t>
            </a:r>
            <a:r>
              <a:rPr lang="fr-FR" sz="1100" b="1" dirty="0" err="1"/>
              <a:t>Auze</a:t>
            </a:r>
            <a:endParaRPr lang="fr-FR" sz="11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1DE6AF0-4846-752F-8B08-590C66B2BEE3}"/>
              </a:ext>
            </a:extLst>
          </p:cNvPr>
          <p:cNvSpPr txBox="1"/>
          <p:nvPr/>
        </p:nvSpPr>
        <p:spPr>
          <a:xfrm rot="933899">
            <a:off x="3708744" y="741068"/>
            <a:ext cx="20605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des Mesliers </a:t>
            </a:r>
            <a:r>
              <a:rPr lang="fr-FR" sz="1100" b="1" dirty="0" err="1"/>
              <a:t>Gabrielles</a:t>
            </a:r>
            <a:r>
              <a:rPr lang="fr-FR" sz="1100" b="1" dirty="0"/>
              <a:t>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B5CB1A2-1A0A-3DD2-55C7-B15E624F1878}"/>
              </a:ext>
            </a:extLst>
          </p:cNvPr>
          <p:cNvSpPr txBox="1"/>
          <p:nvPr/>
        </p:nvSpPr>
        <p:spPr>
          <a:xfrm rot="20672619">
            <a:off x="3125548" y="3259205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/>
            </a:lvl1pPr>
          </a:lstStyle>
          <a:p>
            <a:r>
              <a:rPr lang="fr-FR" dirty="0"/>
              <a:t>Rue de Bédée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46109D0-C5F3-E6FE-6C10-067D778A2133}"/>
              </a:ext>
            </a:extLst>
          </p:cNvPr>
          <p:cNvSpPr txBox="1"/>
          <p:nvPr/>
        </p:nvSpPr>
        <p:spPr>
          <a:xfrm rot="3846808">
            <a:off x="1589309" y="3657365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 l’</a:t>
            </a:r>
            <a:r>
              <a:rPr lang="fr-FR" sz="1100" b="1" dirty="0" err="1"/>
              <a:t>Auze</a:t>
            </a:r>
            <a:endParaRPr lang="fr-FR" sz="1100" b="1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EFE9E349-1E93-C23F-39C0-BB281416936F}"/>
              </a:ext>
            </a:extLst>
          </p:cNvPr>
          <p:cNvSpPr/>
          <p:nvPr/>
        </p:nvSpPr>
        <p:spPr>
          <a:xfrm>
            <a:off x="6488853" y="961812"/>
            <a:ext cx="1476587" cy="1283547"/>
          </a:xfrm>
          <a:custGeom>
            <a:avLst/>
            <a:gdLst>
              <a:gd name="connsiteX0" fmla="*/ 2323253 w 2323253"/>
              <a:gd name="connsiteY0" fmla="*/ 1029547 h 1767840"/>
              <a:gd name="connsiteX1" fmla="*/ 2011680 w 2323253"/>
              <a:gd name="connsiteY1" fmla="*/ 1131147 h 1767840"/>
              <a:gd name="connsiteX2" fmla="*/ 2018453 w 2323253"/>
              <a:gd name="connsiteY2" fmla="*/ 602827 h 1767840"/>
              <a:gd name="connsiteX3" fmla="*/ 1686560 w 2323253"/>
              <a:gd name="connsiteY3" fmla="*/ 602827 h 1767840"/>
              <a:gd name="connsiteX4" fmla="*/ 1632373 w 2323253"/>
              <a:gd name="connsiteY4" fmla="*/ 243840 h 1767840"/>
              <a:gd name="connsiteX5" fmla="*/ 1666240 w 2323253"/>
              <a:gd name="connsiteY5" fmla="*/ 182880 h 1767840"/>
              <a:gd name="connsiteX6" fmla="*/ 1435946 w 2323253"/>
              <a:gd name="connsiteY6" fmla="*/ 115147 h 1767840"/>
              <a:gd name="connsiteX7" fmla="*/ 1239520 w 2323253"/>
              <a:gd name="connsiteY7" fmla="*/ 0 h 1767840"/>
              <a:gd name="connsiteX8" fmla="*/ 1124373 w 2323253"/>
              <a:gd name="connsiteY8" fmla="*/ 189654 h 1767840"/>
              <a:gd name="connsiteX9" fmla="*/ 1063413 w 2323253"/>
              <a:gd name="connsiteY9" fmla="*/ 230294 h 1767840"/>
              <a:gd name="connsiteX10" fmla="*/ 657013 w 2323253"/>
              <a:gd name="connsiteY10" fmla="*/ 257387 h 1767840"/>
              <a:gd name="connsiteX11" fmla="*/ 541866 w 2323253"/>
              <a:gd name="connsiteY11" fmla="*/ 474134 h 1767840"/>
              <a:gd name="connsiteX12" fmla="*/ 0 w 2323253"/>
              <a:gd name="connsiteY12" fmla="*/ 873760 h 1767840"/>
              <a:gd name="connsiteX13" fmla="*/ 365760 w 2323253"/>
              <a:gd name="connsiteY13" fmla="*/ 1666240 h 1767840"/>
              <a:gd name="connsiteX14" fmla="*/ 182880 w 2323253"/>
              <a:gd name="connsiteY14" fmla="*/ 1767840 h 1767840"/>
              <a:gd name="connsiteX0" fmla="*/ 2323253 w 2323253"/>
              <a:gd name="connsiteY0" fmla="*/ 1029547 h 1767840"/>
              <a:gd name="connsiteX1" fmla="*/ 2011680 w 2323253"/>
              <a:gd name="connsiteY1" fmla="*/ 1131147 h 1767840"/>
              <a:gd name="connsiteX2" fmla="*/ 2018453 w 2323253"/>
              <a:gd name="connsiteY2" fmla="*/ 602827 h 1767840"/>
              <a:gd name="connsiteX3" fmla="*/ 1686560 w 2323253"/>
              <a:gd name="connsiteY3" fmla="*/ 602827 h 1767840"/>
              <a:gd name="connsiteX4" fmla="*/ 1632373 w 2323253"/>
              <a:gd name="connsiteY4" fmla="*/ 243840 h 1767840"/>
              <a:gd name="connsiteX5" fmla="*/ 1666240 w 2323253"/>
              <a:gd name="connsiteY5" fmla="*/ 182880 h 1767840"/>
              <a:gd name="connsiteX6" fmla="*/ 1435946 w 2323253"/>
              <a:gd name="connsiteY6" fmla="*/ 115147 h 1767840"/>
              <a:gd name="connsiteX7" fmla="*/ 1239520 w 2323253"/>
              <a:gd name="connsiteY7" fmla="*/ 0 h 1767840"/>
              <a:gd name="connsiteX8" fmla="*/ 1124373 w 2323253"/>
              <a:gd name="connsiteY8" fmla="*/ 189654 h 1767840"/>
              <a:gd name="connsiteX9" fmla="*/ 1063413 w 2323253"/>
              <a:gd name="connsiteY9" fmla="*/ 230294 h 1767840"/>
              <a:gd name="connsiteX10" fmla="*/ 657013 w 2323253"/>
              <a:gd name="connsiteY10" fmla="*/ 257387 h 1767840"/>
              <a:gd name="connsiteX11" fmla="*/ 541866 w 2323253"/>
              <a:gd name="connsiteY11" fmla="*/ 474134 h 1767840"/>
              <a:gd name="connsiteX12" fmla="*/ 0 w 2323253"/>
              <a:gd name="connsiteY12" fmla="*/ 873760 h 1767840"/>
              <a:gd name="connsiteX13" fmla="*/ 182880 w 2323253"/>
              <a:gd name="connsiteY13" fmla="*/ 1767840 h 1767840"/>
              <a:gd name="connsiteX0" fmla="*/ 2436707 w 2436707"/>
              <a:gd name="connsiteY0" fmla="*/ 1029547 h 1131147"/>
              <a:gd name="connsiteX1" fmla="*/ 2125134 w 2436707"/>
              <a:gd name="connsiteY1" fmla="*/ 1131147 h 1131147"/>
              <a:gd name="connsiteX2" fmla="*/ 2131907 w 2436707"/>
              <a:gd name="connsiteY2" fmla="*/ 602827 h 1131147"/>
              <a:gd name="connsiteX3" fmla="*/ 1800014 w 2436707"/>
              <a:gd name="connsiteY3" fmla="*/ 602827 h 1131147"/>
              <a:gd name="connsiteX4" fmla="*/ 1745827 w 2436707"/>
              <a:gd name="connsiteY4" fmla="*/ 243840 h 1131147"/>
              <a:gd name="connsiteX5" fmla="*/ 1779694 w 2436707"/>
              <a:gd name="connsiteY5" fmla="*/ 182880 h 1131147"/>
              <a:gd name="connsiteX6" fmla="*/ 1549400 w 2436707"/>
              <a:gd name="connsiteY6" fmla="*/ 115147 h 1131147"/>
              <a:gd name="connsiteX7" fmla="*/ 1352974 w 2436707"/>
              <a:gd name="connsiteY7" fmla="*/ 0 h 1131147"/>
              <a:gd name="connsiteX8" fmla="*/ 1237827 w 2436707"/>
              <a:gd name="connsiteY8" fmla="*/ 189654 h 1131147"/>
              <a:gd name="connsiteX9" fmla="*/ 1176867 w 2436707"/>
              <a:gd name="connsiteY9" fmla="*/ 230294 h 1131147"/>
              <a:gd name="connsiteX10" fmla="*/ 770467 w 2436707"/>
              <a:gd name="connsiteY10" fmla="*/ 257387 h 1131147"/>
              <a:gd name="connsiteX11" fmla="*/ 655320 w 2436707"/>
              <a:gd name="connsiteY11" fmla="*/ 474134 h 1131147"/>
              <a:gd name="connsiteX12" fmla="*/ 113454 w 2436707"/>
              <a:gd name="connsiteY12" fmla="*/ 873760 h 1131147"/>
              <a:gd name="connsiteX13" fmla="*/ 0 w 2436707"/>
              <a:gd name="connsiteY13" fmla="*/ 612140 h 1131147"/>
              <a:gd name="connsiteX0" fmla="*/ 2470574 w 2470574"/>
              <a:gd name="connsiteY0" fmla="*/ 1029547 h 1131147"/>
              <a:gd name="connsiteX1" fmla="*/ 2159001 w 2470574"/>
              <a:gd name="connsiteY1" fmla="*/ 1131147 h 1131147"/>
              <a:gd name="connsiteX2" fmla="*/ 2165774 w 2470574"/>
              <a:gd name="connsiteY2" fmla="*/ 602827 h 1131147"/>
              <a:gd name="connsiteX3" fmla="*/ 1833881 w 2470574"/>
              <a:gd name="connsiteY3" fmla="*/ 602827 h 1131147"/>
              <a:gd name="connsiteX4" fmla="*/ 1779694 w 2470574"/>
              <a:gd name="connsiteY4" fmla="*/ 243840 h 1131147"/>
              <a:gd name="connsiteX5" fmla="*/ 1813561 w 2470574"/>
              <a:gd name="connsiteY5" fmla="*/ 182880 h 1131147"/>
              <a:gd name="connsiteX6" fmla="*/ 1583267 w 2470574"/>
              <a:gd name="connsiteY6" fmla="*/ 115147 h 1131147"/>
              <a:gd name="connsiteX7" fmla="*/ 1386841 w 2470574"/>
              <a:gd name="connsiteY7" fmla="*/ 0 h 1131147"/>
              <a:gd name="connsiteX8" fmla="*/ 1271694 w 2470574"/>
              <a:gd name="connsiteY8" fmla="*/ 189654 h 1131147"/>
              <a:gd name="connsiteX9" fmla="*/ 1210734 w 2470574"/>
              <a:gd name="connsiteY9" fmla="*/ 230294 h 1131147"/>
              <a:gd name="connsiteX10" fmla="*/ 804334 w 2470574"/>
              <a:gd name="connsiteY10" fmla="*/ 257387 h 1131147"/>
              <a:gd name="connsiteX11" fmla="*/ 689187 w 2470574"/>
              <a:gd name="connsiteY11" fmla="*/ 474134 h 1131147"/>
              <a:gd name="connsiteX12" fmla="*/ 147321 w 2470574"/>
              <a:gd name="connsiteY12" fmla="*/ 873760 h 1131147"/>
              <a:gd name="connsiteX13" fmla="*/ 0 w 2470574"/>
              <a:gd name="connsiteY13" fmla="*/ 692573 h 1131147"/>
              <a:gd name="connsiteX0" fmla="*/ 1547707 w 2165774"/>
              <a:gd name="connsiteY0" fmla="*/ 1283547 h 1283547"/>
              <a:gd name="connsiteX1" fmla="*/ 2159001 w 2165774"/>
              <a:gd name="connsiteY1" fmla="*/ 1131147 h 1283547"/>
              <a:gd name="connsiteX2" fmla="*/ 2165774 w 2165774"/>
              <a:gd name="connsiteY2" fmla="*/ 602827 h 1283547"/>
              <a:gd name="connsiteX3" fmla="*/ 1833881 w 2165774"/>
              <a:gd name="connsiteY3" fmla="*/ 602827 h 1283547"/>
              <a:gd name="connsiteX4" fmla="*/ 1779694 w 2165774"/>
              <a:gd name="connsiteY4" fmla="*/ 243840 h 1283547"/>
              <a:gd name="connsiteX5" fmla="*/ 1813561 w 2165774"/>
              <a:gd name="connsiteY5" fmla="*/ 182880 h 1283547"/>
              <a:gd name="connsiteX6" fmla="*/ 1583267 w 2165774"/>
              <a:gd name="connsiteY6" fmla="*/ 115147 h 1283547"/>
              <a:gd name="connsiteX7" fmla="*/ 1386841 w 2165774"/>
              <a:gd name="connsiteY7" fmla="*/ 0 h 1283547"/>
              <a:gd name="connsiteX8" fmla="*/ 1271694 w 2165774"/>
              <a:gd name="connsiteY8" fmla="*/ 189654 h 1283547"/>
              <a:gd name="connsiteX9" fmla="*/ 1210734 w 2165774"/>
              <a:gd name="connsiteY9" fmla="*/ 230294 h 1283547"/>
              <a:gd name="connsiteX10" fmla="*/ 804334 w 2165774"/>
              <a:gd name="connsiteY10" fmla="*/ 257387 h 1283547"/>
              <a:gd name="connsiteX11" fmla="*/ 689187 w 2165774"/>
              <a:gd name="connsiteY11" fmla="*/ 474134 h 1283547"/>
              <a:gd name="connsiteX12" fmla="*/ 147321 w 2165774"/>
              <a:gd name="connsiteY12" fmla="*/ 873760 h 1283547"/>
              <a:gd name="connsiteX13" fmla="*/ 0 w 2165774"/>
              <a:gd name="connsiteY13" fmla="*/ 692573 h 1283547"/>
              <a:gd name="connsiteX0" fmla="*/ 1547707 w 2165774"/>
              <a:gd name="connsiteY0" fmla="*/ 1283547 h 1283547"/>
              <a:gd name="connsiteX1" fmla="*/ 2159001 w 2165774"/>
              <a:gd name="connsiteY1" fmla="*/ 1131147 h 1283547"/>
              <a:gd name="connsiteX2" fmla="*/ 2165774 w 2165774"/>
              <a:gd name="connsiteY2" fmla="*/ 602827 h 1283547"/>
              <a:gd name="connsiteX3" fmla="*/ 1833881 w 2165774"/>
              <a:gd name="connsiteY3" fmla="*/ 602827 h 1283547"/>
              <a:gd name="connsiteX4" fmla="*/ 1779694 w 2165774"/>
              <a:gd name="connsiteY4" fmla="*/ 243840 h 1283547"/>
              <a:gd name="connsiteX5" fmla="*/ 1813561 w 2165774"/>
              <a:gd name="connsiteY5" fmla="*/ 182880 h 1283547"/>
              <a:gd name="connsiteX6" fmla="*/ 1583267 w 2165774"/>
              <a:gd name="connsiteY6" fmla="*/ 115147 h 1283547"/>
              <a:gd name="connsiteX7" fmla="*/ 1386841 w 2165774"/>
              <a:gd name="connsiteY7" fmla="*/ 0 h 1283547"/>
              <a:gd name="connsiteX8" fmla="*/ 1271694 w 2165774"/>
              <a:gd name="connsiteY8" fmla="*/ 189654 h 1283547"/>
              <a:gd name="connsiteX9" fmla="*/ 1210734 w 2165774"/>
              <a:gd name="connsiteY9" fmla="*/ 230294 h 1283547"/>
              <a:gd name="connsiteX10" fmla="*/ 804334 w 2165774"/>
              <a:gd name="connsiteY10" fmla="*/ 257387 h 1283547"/>
              <a:gd name="connsiteX11" fmla="*/ 689187 w 2165774"/>
              <a:gd name="connsiteY11" fmla="*/ 474134 h 1283547"/>
              <a:gd name="connsiteX12" fmla="*/ 0 w 2165774"/>
              <a:gd name="connsiteY12" fmla="*/ 692573 h 1283547"/>
              <a:gd name="connsiteX0" fmla="*/ 858520 w 1476587"/>
              <a:gd name="connsiteY0" fmla="*/ 1283547 h 1283547"/>
              <a:gd name="connsiteX1" fmla="*/ 1469814 w 1476587"/>
              <a:gd name="connsiteY1" fmla="*/ 1131147 h 1283547"/>
              <a:gd name="connsiteX2" fmla="*/ 1476587 w 1476587"/>
              <a:gd name="connsiteY2" fmla="*/ 602827 h 1283547"/>
              <a:gd name="connsiteX3" fmla="*/ 1144694 w 1476587"/>
              <a:gd name="connsiteY3" fmla="*/ 602827 h 1283547"/>
              <a:gd name="connsiteX4" fmla="*/ 1090507 w 1476587"/>
              <a:gd name="connsiteY4" fmla="*/ 243840 h 1283547"/>
              <a:gd name="connsiteX5" fmla="*/ 1124374 w 1476587"/>
              <a:gd name="connsiteY5" fmla="*/ 182880 h 1283547"/>
              <a:gd name="connsiteX6" fmla="*/ 894080 w 1476587"/>
              <a:gd name="connsiteY6" fmla="*/ 115147 h 1283547"/>
              <a:gd name="connsiteX7" fmla="*/ 697654 w 1476587"/>
              <a:gd name="connsiteY7" fmla="*/ 0 h 1283547"/>
              <a:gd name="connsiteX8" fmla="*/ 582507 w 1476587"/>
              <a:gd name="connsiteY8" fmla="*/ 189654 h 1283547"/>
              <a:gd name="connsiteX9" fmla="*/ 521547 w 1476587"/>
              <a:gd name="connsiteY9" fmla="*/ 230294 h 1283547"/>
              <a:gd name="connsiteX10" fmla="*/ 115147 w 1476587"/>
              <a:gd name="connsiteY10" fmla="*/ 257387 h 1283547"/>
              <a:gd name="connsiteX11" fmla="*/ 0 w 1476587"/>
              <a:gd name="connsiteY11" fmla="*/ 474134 h 128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76587" h="1283547">
                <a:moveTo>
                  <a:pt x="858520" y="1283547"/>
                </a:moveTo>
                <a:lnTo>
                  <a:pt x="1469814" y="1131147"/>
                </a:lnTo>
                <a:cubicBezTo>
                  <a:pt x="1472072" y="955040"/>
                  <a:pt x="1474329" y="778934"/>
                  <a:pt x="1476587" y="602827"/>
                </a:cubicBezTo>
                <a:lnTo>
                  <a:pt x="1144694" y="602827"/>
                </a:lnTo>
                <a:lnTo>
                  <a:pt x="1090507" y="243840"/>
                </a:lnTo>
                <a:lnTo>
                  <a:pt x="1124374" y="182880"/>
                </a:lnTo>
                <a:lnTo>
                  <a:pt x="894080" y="115147"/>
                </a:lnTo>
                <a:lnTo>
                  <a:pt x="697654" y="0"/>
                </a:lnTo>
                <a:lnTo>
                  <a:pt x="582507" y="189654"/>
                </a:lnTo>
                <a:lnTo>
                  <a:pt x="521547" y="230294"/>
                </a:lnTo>
                <a:lnTo>
                  <a:pt x="115147" y="257387"/>
                </a:lnTo>
                <a:lnTo>
                  <a:pt x="0" y="474134"/>
                </a:lnTo>
              </a:path>
            </a:pathLst>
          </a:custGeom>
          <a:noFill/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17CDBD1-E0C6-CF62-DFAF-2825FC8EF6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348" y="1024194"/>
            <a:ext cx="402058" cy="37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824112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CFE6F-DE8E-5D03-11F7-CD53E2FE3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E1026B7-F14D-0650-2938-BAA7D0528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991" y="866448"/>
            <a:ext cx="2166086" cy="1758766"/>
          </a:xfrm>
        </p:spPr>
        <p:txBody>
          <a:bodyPr>
            <a:normAutofit/>
          </a:bodyPr>
          <a:lstStyle/>
          <a:p>
            <a:pPr algn="ctr"/>
            <a:r>
              <a:rPr lang="fr-FR" sz="1400" dirty="0"/>
              <a:t>Etape 2</a:t>
            </a:r>
          </a:p>
          <a:p>
            <a:pPr algn="ctr"/>
            <a:r>
              <a:rPr lang="fr-FR" sz="1400" dirty="0"/>
              <a:t>Aménagement VRD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/>
              <a:t>Phase ..</a:t>
            </a:r>
          </a:p>
          <a:p>
            <a:pPr algn="ctr"/>
            <a:r>
              <a:rPr lang="fr-FR" sz="1400" dirty="0"/>
              <a:t>Rue de Bédée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45041DA-BC6B-581D-B362-F75D3319C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20701-09E1-4325-96A6-D043911E9FCD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E2895C4-1CA4-535E-CFDF-04C08C27F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067" y="242974"/>
            <a:ext cx="6641086" cy="4688649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4FCEFC99-FAED-556E-D970-AD552007E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6650"/>
            <a:ext cx="5548071" cy="477053"/>
          </a:xfrm>
        </p:spPr>
        <p:txBody>
          <a:bodyPr/>
          <a:lstStyle/>
          <a:p>
            <a:r>
              <a:rPr lang="fr-FR" dirty="0"/>
              <a:t>Aménagement Rue de Bédée/Rue de l’</a:t>
            </a:r>
            <a:r>
              <a:rPr lang="fr-FR" dirty="0" err="1"/>
              <a:t>Auze</a:t>
            </a:r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AFC46F-37A0-35F0-7BAD-6DEF227E64F0}"/>
              </a:ext>
            </a:extLst>
          </p:cNvPr>
          <p:cNvSpPr/>
          <p:nvPr/>
        </p:nvSpPr>
        <p:spPr>
          <a:xfrm rot="19999638">
            <a:off x="5515113" y="2662799"/>
            <a:ext cx="1243107" cy="147855"/>
          </a:xfrm>
          <a:prstGeom prst="rect">
            <a:avLst/>
          </a:prstGeom>
          <a:pattFill prst="wdUpDiag">
            <a:fgClr>
              <a:srgbClr val="FFFF00"/>
            </a:fgClr>
            <a:bgClr>
              <a:srgbClr val="FF000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5AE5330-F0CD-B8F3-DB8D-D58A737C6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11" y="3047517"/>
            <a:ext cx="3301823" cy="18841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83A2024-A4A7-B6DF-BFE5-5047128DE7D0}"/>
              </a:ext>
            </a:extLst>
          </p:cNvPr>
          <p:cNvSpPr/>
          <p:nvPr/>
        </p:nvSpPr>
        <p:spPr>
          <a:xfrm rot="9196993">
            <a:off x="1111445" y="4173096"/>
            <a:ext cx="1939317" cy="142052"/>
          </a:xfrm>
          <a:prstGeom prst="rect">
            <a:avLst/>
          </a:prstGeom>
          <a:pattFill prst="wdUpDiag">
            <a:fgClr>
              <a:srgbClr val="FFFF00"/>
            </a:fgClr>
            <a:bgClr>
              <a:srgbClr val="FF000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BA800D7E-E780-84A1-D384-205B3DE67363}"/>
              </a:ext>
            </a:extLst>
          </p:cNvPr>
          <p:cNvSpPr/>
          <p:nvPr/>
        </p:nvSpPr>
        <p:spPr>
          <a:xfrm>
            <a:off x="2580968" y="427703"/>
            <a:ext cx="3185651" cy="1696065"/>
          </a:xfrm>
          <a:custGeom>
            <a:avLst/>
            <a:gdLst>
              <a:gd name="connsiteX0" fmla="*/ 3185651 w 3185651"/>
              <a:gd name="connsiteY0" fmla="*/ 1172497 h 1696065"/>
              <a:gd name="connsiteX1" fmla="*/ 2846438 w 3185651"/>
              <a:gd name="connsiteY1" fmla="*/ 803787 h 1696065"/>
              <a:gd name="connsiteX2" fmla="*/ 2293374 w 3185651"/>
              <a:gd name="connsiteY2" fmla="*/ 612058 h 1696065"/>
              <a:gd name="connsiteX3" fmla="*/ 1445342 w 3185651"/>
              <a:gd name="connsiteY3" fmla="*/ 604684 h 1696065"/>
              <a:gd name="connsiteX4" fmla="*/ 1297858 w 3185651"/>
              <a:gd name="connsiteY4" fmla="*/ 494071 h 1696065"/>
              <a:gd name="connsiteX5" fmla="*/ 1091380 w 3185651"/>
              <a:gd name="connsiteY5" fmla="*/ 176981 h 1696065"/>
              <a:gd name="connsiteX6" fmla="*/ 752167 w 3185651"/>
              <a:gd name="connsiteY6" fmla="*/ 36871 h 1696065"/>
              <a:gd name="connsiteX7" fmla="*/ 228600 w 3185651"/>
              <a:gd name="connsiteY7" fmla="*/ 0 h 1696065"/>
              <a:gd name="connsiteX8" fmla="*/ 103238 w 3185651"/>
              <a:gd name="connsiteY8" fmla="*/ 7374 h 1696065"/>
              <a:gd name="connsiteX9" fmla="*/ 0 w 3185651"/>
              <a:gd name="connsiteY9" fmla="*/ 22123 h 1696065"/>
              <a:gd name="connsiteX10" fmla="*/ 501445 w 3185651"/>
              <a:gd name="connsiteY10" fmla="*/ 884903 h 1696065"/>
              <a:gd name="connsiteX11" fmla="*/ 1002890 w 3185651"/>
              <a:gd name="connsiteY11" fmla="*/ 1378974 h 1696065"/>
              <a:gd name="connsiteX12" fmla="*/ 1460090 w 3185651"/>
              <a:gd name="connsiteY12" fmla="*/ 1696065 h 169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5651" h="1696065">
                <a:moveTo>
                  <a:pt x="3185651" y="1172497"/>
                </a:moveTo>
                <a:lnTo>
                  <a:pt x="2846438" y="803787"/>
                </a:lnTo>
                <a:lnTo>
                  <a:pt x="2293374" y="612058"/>
                </a:lnTo>
                <a:lnTo>
                  <a:pt x="1445342" y="604684"/>
                </a:lnTo>
                <a:lnTo>
                  <a:pt x="1297858" y="494071"/>
                </a:lnTo>
                <a:lnTo>
                  <a:pt x="1091380" y="176981"/>
                </a:lnTo>
                <a:lnTo>
                  <a:pt x="752167" y="36871"/>
                </a:lnTo>
                <a:lnTo>
                  <a:pt x="228600" y="0"/>
                </a:lnTo>
                <a:lnTo>
                  <a:pt x="103238" y="7374"/>
                </a:lnTo>
                <a:lnTo>
                  <a:pt x="0" y="22123"/>
                </a:lnTo>
                <a:lnTo>
                  <a:pt x="501445" y="884903"/>
                </a:lnTo>
                <a:lnTo>
                  <a:pt x="1002890" y="1378974"/>
                </a:lnTo>
                <a:lnTo>
                  <a:pt x="1460090" y="1696065"/>
                </a:lnTo>
              </a:path>
            </a:pathLst>
          </a:custGeom>
          <a:noFill/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76345600-BD4B-DCCA-3DD4-EA844B6571E0}"/>
              </a:ext>
            </a:extLst>
          </p:cNvPr>
          <p:cNvSpPr/>
          <p:nvPr/>
        </p:nvSpPr>
        <p:spPr>
          <a:xfrm>
            <a:off x="6843252" y="2005780"/>
            <a:ext cx="1349477" cy="368709"/>
          </a:xfrm>
          <a:custGeom>
            <a:avLst/>
            <a:gdLst>
              <a:gd name="connsiteX0" fmla="*/ 1821425 w 1821425"/>
              <a:gd name="connsiteY0" fmla="*/ 0 h 479322"/>
              <a:gd name="connsiteX1" fmla="*/ 0 w 1821425"/>
              <a:gd name="connsiteY1" fmla="*/ 479322 h 47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21425" h="479322">
                <a:moveTo>
                  <a:pt x="1821425" y="0"/>
                </a:moveTo>
                <a:lnTo>
                  <a:pt x="0" y="479322"/>
                </a:lnTo>
              </a:path>
            </a:pathLst>
          </a:custGeom>
          <a:noFill/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9FC3C3C3-085E-685E-1A1C-BAB89577238E}"/>
              </a:ext>
            </a:extLst>
          </p:cNvPr>
          <p:cNvSpPr/>
          <p:nvPr/>
        </p:nvSpPr>
        <p:spPr>
          <a:xfrm>
            <a:off x="5818239" y="1548581"/>
            <a:ext cx="494071" cy="287593"/>
          </a:xfrm>
          <a:custGeom>
            <a:avLst/>
            <a:gdLst>
              <a:gd name="connsiteX0" fmla="*/ 494071 w 494071"/>
              <a:gd name="connsiteY0" fmla="*/ 0 h 287593"/>
              <a:gd name="connsiteX1" fmla="*/ 117987 w 494071"/>
              <a:gd name="connsiteY1" fmla="*/ 287593 h 287593"/>
              <a:gd name="connsiteX2" fmla="*/ 0 w 494071"/>
              <a:gd name="connsiteY2" fmla="*/ 103238 h 28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4071" h="287593">
                <a:moveTo>
                  <a:pt x="494071" y="0"/>
                </a:moveTo>
                <a:lnTo>
                  <a:pt x="117987" y="287593"/>
                </a:lnTo>
                <a:lnTo>
                  <a:pt x="0" y="103238"/>
                </a:lnTo>
              </a:path>
            </a:pathLst>
          </a:custGeom>
          <a:noFill/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84848597-ED9A-865F-3110-C02413FC2E95}"/>
              </a:ext>
            </a:extLst>
          </p:cNvPr>
          <p:cNvSpPr/>
          <p:nvPr/>
        </p:nvSpPr>
        <p:spPr>
          <a:xfrm>
            <a:off x="3207774" y="3473245"/>
            <a:ext cx="781665" cy="597310"/>
          </a:xfrm>
          <a:custGeom>
            <a:avLst/>
            <a:gdLst>
              <a:gd name="connsiteX0" fmla="*/ 0 w 781665"/>
              <a:gd name="connsiteY0" fmla="*/ 597310 h 597310"/>
              <a:gd name="connsiteX1" fmla="*/ 22123 w 781665"/>
              <a:gd name="connsiteY1" fmla="*/ 258097 h 597310"/>
              <a:gd name="connsiteX2" fmla="*/ 781665 w 781665"/>
              <a:gd name="connsiteY2" fmla="*/ 0 h 597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1665" h="597310">
                <a:moveTo>
                  <a:pt x="0" y="597310"/>
                </a:moveTo>
                <a:lnTo>
                  <a:pt x="22123" y="258097"/>
                </a:lnTo>
                <a:lnTo>
                  <a:pt x="781665" y="0"/>
                </a:lnTo>
              </a:path>
            </a:pathLst>
          </a:custGeom>
          <a:noFill/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4">
            <a:extLst>
              <a:ext uri="{FF2B5EF4-FFF2-40B4-BE49-F238E27FC236}">
                <a16:creationId xmlns:a16="http://schemas.microsoft.com/office/drawing/2014/main" id="{23E621C6-C47F-281F-8FB5-6EF2A8E8CBA7}"/>
              </a:ext>
            </a:extLst>
          </p:cNvPr>
          <p:cNvSpPr txBox="1">
            <a:spLocks/>
          </p:cNvSpPr>
          <p:nvPr/>
        </p:nvSpPr>
        <p:spPr>
          <a:xfrm>
            <a:off x="6725264" y="67494"/>
            <a:ext cx="2381879" cy="3077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7978775" algn="r"/>
              </a:tabLst>
              <a:defRPr lang="fr-FR" sz="1400" b="1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fr-FR" dirty="0"/>
              <a:t>A partir de mars 2025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56E396-5A89-58DF-FDFD-3E17F91DDC61}"/>
              </a:ext>
            </a:extLst>
          </p:cNvPr>
          <p:cNvSpPr/>
          <p:nvPr/>
        </p:nvSpPr>
        <p:spPr>
          <a:xfrm>
            <a:off x="5451838" y="1901153"/>
            <a:ext cx="1760123" cy="1229192"/>
          </a:xfrm>
          <a:prstGeom prst="rect">
            <a:avLst/>
          </a:prstGeom>
          <a:noFill/>
          <a:ln w="19050">
            <a:solidFill>
              <a:schemeClr val="accent1">
                <a:shade val="1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43952DD-221D-008E-F814-B10AB3E7F1F9}"/>
              </a:ext>
            </a:extLst>
          </p:cNvPr>
          <p:cNvCxnSpPr/>
          <p:nvPr/>
        </p:nvCxnSpPr>
        <p:spPr>
          <a:xfrm flipV="1">
            <a:off x="4123434" y="3130345"/>
            <a:ext cx="3088527" cy="1801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98A2A997-823E-4D5A-E914-95CD9B6C9F67}"/>
              </a:ext>
            </a:extLst>
          </p:cNvPr>
          <p:cNvSpPr txBox="1"/>
          <p:nvPr/>
        </p:nvSpPr>
        <p:spPr>
          <a:xfrm rot="20672619">
            <a:off x="7242743" y="1801666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/>
            </a:lvl1pPr>
          </a:lstStyle>
          <a:p>
            <a:r>
              <a:rPr lang="fr-FR" dirty="0"/>
              <a:t>Rue de Bédée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EE7A20-7716-F367-17BC-B72060E11BD7}"/>
              </a:ext>
            </a:extLst>
          </p:cNvPr>
          <p:cNvSpPr txBox="1"/>
          <p:nvPr/>
        </p:nvSpPr>
        <p:spPr>
          <a:xfrm rot="3846808">
            <a:off x="5538166" y="2318510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 l’</a:t>
            </a:r>
            <a:r>
              <a:rPr lang="fr-FR" sz="1100" b="1" dirty="0" err="1"/>
              <a:t>Auze</a:t>
            </a:r>
            <a:endParaRPr lang="fr-FR" sz="11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8452ADB-1089-CF60-D767-AA816104E15A}"/>
              </a:ext>
            </a:extLst>
          </p:cNvPr>
          <p:cNvSpPr txBox="1"/>
          <p:nvPr/>
        </p:nvSpPr>
        <p:spPr>
          <a:xfrm rot="933899">
            <a:off x="3708744" y="741068"/>
            <a:ext cx="20605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des Mesliers </a:t>
            </a:r>
            <a:r>
              <a:rPr lang="fr-FR" sz="1100" b="1" dirty="0" err="1"/>
              <a:t>Gabrielles</a:t>
            </a:r>
            <a:r>
              <a:rPr lang="fr-FR" sz="1100" b="1" dirty="0"/>
              <a:t>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A4DDD5E-5E7F-9A2F-27C3-9A0086A6BDF9}"/>
              </a:ext>
            </a:extLst>
          </p:cNvPr>
          <p:cNvSpPr txBox="1"/>
          <p:nvPr/>
        </p:nvSpPr>
        <p:spPr>
          <a:xfrm rot="20672619">
            <a:off x="3125548" y="3259205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/>
            </a:lvl1pPr>
          </a:lstStyle>
          <a:p>
            <a:r>
              <a:rPr lang="fr-FR" dirty="0"/>
              <a:t>Rue de Bédée</a:t>
            </a:r>
          </a:p>
        </p:txBody>
      </p:sp>
    </p:spTree>
    <p:extLst>
      <p:ext uri="{BB962C8B-B14F-4D97-AF65-F5344CB8AC3E}">
        <p14:creationId xmlns:p14="http://schemas.microsoft.com/office/powerpoint/2010/main" val="412126372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CC645-DFE9-6359-5A66-A0325E700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D451BA4-658F-4DD4-5835-162F1255D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991" y="866448"/>
            <a:ext cx="2166086" cy="1758766"/>
          </a:xfrm>
        </p:spPr>
        <p:txBody>
          <a:bodyPr>
            <a:normAutofit/>
          </a:bodyPr>
          <a:lstStyle/>
          <a:p>
            <a:pPr algn="ctr"/>
            <a:r>
              <a:rPr lang="fr-FR" sz="1400" dirty="0"/>
              <a:t>Etape 2</a:t>
            </a:r>
          </a:p>
          <a:p>
            <a:pPr algn="ctr"/>
            <a:r>
              <a:rPr lang="fr-FR" sz="1400" dirty="0"/>
              <a:t>Aménagement VRD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/>
              <a:t>Phase ..</a:t>
            </a:r>
          </a:p>
          <a:p>
            <a:pPr algn="ctr"/>
            <a:r>
              <a:rPr lang="fr-FR" sz="1400" dirty="0"/>
              <a:t>Rue de l’</a:t>
            </a:r>
            <a:r>
              <a:rPr lang="fr-FR" sz="1400" dirty="0" err="1"/>
              <a:t>Auze</a:t>
            </a:r>
            <a:endParaRPr lang="fr-FR" sz="14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0E5C38D-96AC-4D54-ED7F-0C5B91183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20701-09E1-4325-96A6-D043911E9FCD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9B472F-FDE9-56F2-FE71-3A8415692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067" y="242974"/>
            <a:ext cx="6641086" cy="4688649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A717FA73-F640-6779-377B-BE0DF5F7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6650"/>
            <a:ext cx="5548071" cy="477053"/>
          </a:xfrm>
        </p:spPr>
        <p:txBody>
          <a:bodyPr/>
          <a:lstStyle/>
          <a:p>
            <a:r>
              <a:rPr lang="fr-FR" dirty="0"/>
              <a:t>Aménagement Rue de Bédée/Rue de l’</a:t>
            </a:r>
            <a:r>
              <a:rPr lang="fr-FR" dirty="0" err="1"/>
              <a:t>Auze</a:t>
            </a:r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DC2018-D6E2-21FB-7A4B-94F994554F7C}"/>
              </a:ext>
            </a:extLst>
          </p:cNvPr>
          <p:cNvSpPr/>
          <p:nvPr/>
        </p:nvSpPr>
        <p:spPr>
          <a:xfrm rot="14580611">
            <a:off x="5757449" y="2200024"/>
            <a:ext cx="765977" cy="111502"/>
          </a:xfrm>
          <a:prstGeom prst="rect">
            <a:avLst/>
          </a:prstGeom>
          <a:pattFill prst="wdUpDiag">
            <a:fgClr>
              <a:srgbClr val="FFFF00"/>
            </a:fgClr>
            <a:bgClr>
              <a:srgbClr val="FF000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00B319-A37D-0DA5-E2CC-566AE1F32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11" y="3047517"/>
            <a:ext cx="3301823" cy="18841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5BB4E27-F86A-F296-21B8-F3CC6643B9A4}"/>
              </a:ext>
            </a:extLst>
          </p:cNvPr>
          <p:cNvSpPr/>
          <p:nvPr/>
        </p:nvSpPr>
        <p:spPr>
          <a:xfrm rot="14745228">
            <a:off x="1496923" y="3508776"/>
            <a:ext cx="1138336" cy="145302"/>
          </a:xfrm>
          <a:prstGeom prst="rect">
            <a:avLst/>
          </a:prstGeom>
          <a:pattFill prst="wdUpDiag">
            <a:fgClr>
              <a:srgbClr val="FFFF00"/>
            </a:fgClr>
            <a:bgClr>
              <a:srgbClr val="FF000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0D208D7-6214-7B70-5642-77705B3526D7}"/>
              </a:ext>
            </a:extLst>
          </p:cNvPr>
          <p:cNvSpPr/>
          <p:nvPr/>
        </p:nvSpPr>
        <p:spPr>
          <a:xfrm>
            <a:off x="2580968" y="427703"/>
            <a:ext cx="3185651" cy="1696065"/>
          </a:xfrm>
          <a:custGeom>
            <a:avLst/>
            <a:gdLst>
              <a:gd name="connsiteX0" fmla="*/ 3185651 w 3185651"/>
              <a:gd name="connsiteY0" fmla="*/ 1172497 h 1696065"/>
              <a:gd name="connsiteX1" fmla="*/ 2846438 w 3185651"/>
              <a:gd name="connsiteY1" fmla="*/ 803787 h 1696065"/>
              <a:gd name="connsiteX2" fmla="*/ 2293374 w 3185651"/>
              <a:gd name="connsiteY2" fmla="*/ 612058 h 1696065"/>
              <a:gd name="connsiteX3" fmla="*/ 1445342 w 3185651"/>
              <a:gd name="connsiteY3" fmla="*/ 604684 h 1696065"/>
              <a:gd name="connsiteX4" fmla="*/ 1297858 w 3185651"/>
              <a:gd name="connsiteY4" fmla="*/ 494071 h 1696065"/>
              <a:gd name="connsiteX5" fmla="*/ 1091380 w 3185651"/>
              <a:gd name="connsiteY5" fmla="*/ 176981 h 1696065"/>
              <a:gd name="connsiteX6" fmla="*/ 752167 w 3185651"/>
              <a:gd name="connsiteY6" fmla="*/ 36871 h 1696065"/>
              <a:gd name="connsiteX7" fmla="*/ 228600 w 3185651"/>
              <a:gd name="connsiteY7" fmla="*/ 0 h 1696065"/>
              <a:gd name="connsiteX8" fmla="*/ 103238 w 3185651"/>
              <a:gd name="connsiteY8" fmla="*/ 7374 h 1696065"/>
              <a:gd name="connsiteX9" fmla="*/ 0 w 3185651"/>
              <a:gd name="connsiteY9" fmla="*/ 22123 h 1696065"/>
              <a:gd name="connsiteX10" fmla="*/ 501445 w 3185651"/>
              <a:gd name="connsiteY10" fmla="*/ 884903 h 1696065"/>
              <a:gd name="connsiteX11" fmla="*/ 1002890 w 3185651"/>
              <a:gd name="connsiteY11" fmla="*/ 1378974 h 1696065"/>
              <a:gd name="connsiteX12" fmla="*/ 1460090 w 3185651"/>
              <a:gd name="connsiteY12" fmla="*/ 1696065 h 169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5651" h="1696065">
                <a:moveTo>
                  <a:pt x="3185651" y="1172497"/>
                </a:moveTo>
                <a:lnTo>
                  <a:pt x="2846438" y="803787"/>
                </a:lnTo>
                <a:lnTo>
                  <a:pt x="2293374" y="612058"/>
                </a:lnTo>
                <a:lnTo>
                  <a:pt x="1445342" y="604684"/>
                </a:lnTo>
                <a:lnTo>
                  <a:pt x="1297858" y="494071"/>
                </a:lnTo>
                <a:lnTo>
                  <a:pt x="1091380" y="176981"/>
                </a:lnTo>
                <a:lnTo>
                  <a:pt x="752167" y="36871"/>
                </a:lnTo>
                <a:lnTo>
                  <a:pt x="228600" y="0"/>
                </a:lnTo>
                <a:lnTo>
                  <a:pt x="103238" y="7374"/>
                </a:lnTo>
                <a:lnTo>
                  <a:pt x="0" y="22123"/>
                </a:lnTo>
                <a:lnTo>
                  <a:pt x="501445" y="884903"/>
                </a:lnTo>
                <a:lnTo>
                  <a:pt x="1002890" y="1378974"/>
                </a:lnTo>
                <a:lnTo>
                  <a:pt x="1460090" y="1696065"/>
                </a:lnTo>
              </a:path>
            </a:pathLst>
          </a:custGeom>
          <a:noFill/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76DF4F78-6267-452F-2184-5E6E7020F49F}"/>
              </a:ext>
            </a:extLst>
          </p:cNvPr>
          <p:cNvSpPr/>
          <p:nvPr/>
        </p:nvSpPr>
        <p:spPr>
          <a:xfrm>
            <a:off x="1209368" y="3768213"/>
            <a:ext cx="1909916" cy="892277"/>
          </a:xfrm>
          <a:custGeom>
            <a:avLst/>
            <a:gdLst>
              <a:gd name="connsiteX0" fmla="*/ 0 w 1909916"/>
              <a:gd name="connsiteY0" fmla="*/ 892277 h 892277"/>
              <a:gd name="connsiteX1" fmla="*/ 0 w 1909916"/>
              <a:gd name="connsiteY1" fmla="*/ 892277 h 892277"/>
              <a:gd name="connsiteX2" fmla="*/ 73742 w 1909916"/>
              <a:gd name="connsiteY2" fmla="*/ 855406 h 892277"/>
              <a:gd name="connsiteX3" fmla="*/ 1909916 w 1909916"/>
              <a:gd name="connsiteY3" fmla="*/ 0 h 892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9916" h="892277">
                <a:moveTo>
                  <a:pt x="0" y="892277"/>
                </a:moveTo>
                <a:lnTo>
                  <a:pt x="0" y="892277"/>
                </a:lnTo>
                <a:lnTo>
                  <a:pt x="73742" y="855406"/>
                </a:lnTo>
                <a:lnTo>
                  <a:pt x="1909916" y="0"/>
                </a:lnTo>
              </a:path>
            </a:pathLst>
          </a:custGeom>
          <a:noFill/>
          <a:ln w="34925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17790DF7-4533-7D4D-14EA-BFCCA4CA5A6C}"/>
              </a:ext>
            </a:extLst>
          </p:cNvPr>
          <p:cNvSpPr/>
          <p:nvPr/>
        </p:nvSpPr>
        <p:spPr>
          <a:xfrm>
            <a:off x="5474329" y="1936690"/>
            <a:ext cx="3136053" cy="1110827"/>
          </a:xfrm>
          <a:custGeom>
            <a:avLst/>
            <a:gdLst>
              <a:gd name="connsiteX0" fmla="*/ 0 w 3136053"/>
              <a:gd name="connsiteY0" fmla="*/ 1110827 h 1110827"/>
              <a:gd name="connsiteX1" fmla="*/ 1246293 w 3136053"/>
              <a:gd name="connsiteY1" fmla="*/ 528320 h 1110827"/>
              <a:gd name="connsiteX2" fmla="*/ 1666240 w 3136053"/>
              <a:gd name="connsiteY2" fmla="*/ 379307 h 1110827"/>
              <a:gd name="connsiteX3" fmla="*/ 3136053 w 3136053"/>
              <a:gd name="connsiteY3" fmla="*/ 0 h 111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6053" h="1110827">
                <a:moveTo>
                  <a:pt x="0" y="1110827"/>
                </a:moveTo>
                <a:lnTo>
                  <a:pt x="1246293" y="528320"/>
                </a:lnTo>
                <a:lnTo>
                  <a:pt x="1666240" y="379307"/>
                </a:lnTo>
                <a:lnTo>
                  <a:pt x="3136053" y="0"/>
                </a:lnTo>
              </a:path>
            </a:pathLst>
          </a:custGeom>
          <a:noFill/>
          <a:ln w="34925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6823C234-91DA-70EE-9F6A-5CA80E4B1384}"/>
              </a:ext>
            </a:extLst>
          </p:cNvPr>
          <p:cNvSpPr/>
          <p:nvPr/>
        </p:nvSpPr>
        <p:spPr>
          <a:xfrm>
            <a:off x="5818239" y="1548581"/>
            <a:ext cx="494071" cy="287593"/>
          </a:xfrm>
          <a:custGeom>
            <a:avLst/>
            <a:gdLst>
              <a:gd name="connsiteX0" fmla="*/ 494071 w 494071"/>
              <a:gd name="connsiteY0" fmla="*/ 0 h 287593"/>
              <a:gd name="connsiteX1" fmla="*/ 117987 w 494071"/>
              <a:gd name="connsiteY1" fmla="*/ 287593 h 287593"/>
              <a:gd name="connsiteX2" fmla="*/ 0 w 494071"/>
              <a:gd name="connsiteY2" fmla="*/ 103238 h 28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4071" h="287593">
                <a:moveTo>
                  <a:pt x="494071" y="0"/>
                </a:moveTo>
                <a:lnTo>
                  <a:pt x="117987" y="287593"/>
                </a:lnTo>
                <a:lnTo>
                  <a:pt x="0" y="103238"/>
                </a:lnTo>
              </a:path>
            </a:pathLst>
          </a:custGeom>
          <a:noFill/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4">
            <a:extLst>
              <a:ext uri="{FF2B5EF4-FFF2-40B4-BE49-F238E27FC236}">
                <a16:creationId xmlns:a16="http://schemas.microsoft.com/office/drawing/2014/main" id="{D7E994F8-2361-DA14-27E7-8EBA301C709F}"/>
              </a:ext>
            </a:extLst>
          </p:cNvPr>
          <p:cNvSpPr txBox="1">
            <a:spLocks/>
          </p:cNvSpPr>
          <p:nvPr/>
        </p:nvSpPr>
        <p:spPr>
          <a:xfrm>
            <a:off x="6725264" y="67494"/>
            <a:ext cx="2381879" cy="3077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7978775" algn="r"/>
              </a:tabLst>
              <a:defRPr lang="fr-FR" sz="1400" b="1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fr-FR" dirty="0"/>
              <a:t>A partir de mars 2025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05C4013-D509-7AA4-9406-C6A2CAD7242A}"/>
              </a:ext>
            </a:extLst>
          </p:cNvPr>
          <p:cNvSpPr/>
          <p:nvPr/>
        </p:nvSpPr>
        <p:spPr>
          <a:xfrm>
            <a:off x="5451838" y="1901153"/>
            <a:ext cx="1760123" cy="1229192"/>
          </a:xfrm>
          <a:prstGeom prst="rect">
            <a:avLst/>
          </a:prstGeom>
          <a:noFill/>
          <a:ln w="19050">
            <a:solidFill>
              <a:schemeClr val="accent1">
                <a:shade val="1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2891288-61A6-4626-4DA2-7B9236C2E447}"/>
              </a:ext>
            </a:extLst>
          </p:cNvPr>
          <p:cNvCxnSpPr/>
          <p:nvPr/>
        </p:nvCxnSpPr>
        <p:spPr>
          <a:xfrm flipV="1">
            <a:off x="4123434" y="3130345"/>
            <a:ext cx="3088527" cy="1801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D575E8ED-B267-3F07-0DCE-C52092BDDEC7}"/>
              </a:ext>
            </a:extLst>
          </p:cNvPr>
          <p:cNvSpPr txBox="1"/>
          <p:nvPr/>
        </p:nvSpPr>
        <p:spPr>
          <a:xfrm rot="20672619">
            <a:off x="7242743" y="1801666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/>
            </a:lvl1pPr>
          </a:lstStyle>
          <a:p>
            <a:r>
              <a:rPr lang="fr-FR" dirty="0"/>
              <a:t>Rue de Bédée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9187C8C-8A63-9EF8-AEA4-8AECCE7BBA56}"/>
              </a:ext>
            </a:extLst>
          </p:cNvPr>
          <p:cNvSpPr txBox="1"/>
          <p:nvPr/>
        </p:nvSpPr>
        <p:spPr>
          <a:xfrm rot="3846808">
            <a:off x="5610057" y="2328018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 l’</a:t>
            </a:r>
            <a:r>
              <a:rPr lang="fr-FR" sz="1100" b="1" dirty="0" err="1"/>
              <a:t>Auze</a:t>
            </a:r>
            <a:endParaRPr lang="fr-FR" sz="11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3056B94-44C3-6E45-0858-B2977D9FAA1A}"/>
              </a:ext>
            </a:extLst>
          </p:cNvPr>
          <p:cNvSpPr txBox="1"/>
          <p:nvPr/>
        </p:nvSpPr>
        <p:spPr>
          <a:xfrm rot="933899">
            <a:off x="3708744" y="741068"/>
            <a:ext cx="20605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des Mesliers </a:t>
            </a:r>
            <a:r>
              <a:rPr lang="fr-FR" sz="1100" b="1" dirty="0" err="1"/>
              <a:t>Gabrielles</a:t>
            </a:r>
            <a:r>
              <a:rPr lang="fr-FR" sz="1100" b="1" dirty="0"/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BE3466F-2382-89C4-5599-999A2248221A}"/>
              </a:ext>
            </a:extLst>
          </p:cNvPr>
          <p:cNvSpPr txBox="1"/>
          <p:nvPr/>
        </p:nvSpPr>
        <p:spPr>
          <a:xfrm rot="20672619">
            <a:off x="3125548" y="3259205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/>
            </a:lvl1pPr>
          </a:lstStyle>
          <a:p>
            <a:r>
              <a:rPr lang="fr-FR" dirty="0"/>
              <a:t>Rue de Bédée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B05DF74-128A-CFA5-55AB-56900482DC9A}"/>
              </a:ext>
            </a:extLst>
          </p:cNvPr>
          <p:cNvSpPr txBox="1"/>
          <p:nvPr/>
        </p:nvSpPr>
        <p:spPr>
          <a:xfrm rot="3846808">
            <a:off x="1589309" y="3657365"/>
            <a:ext cx="1581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Rue de l’</a:t>
            </a:r>
            <a:r>
              <a:rPr lang="fr-FR" sz="1100" b="1" dirty="0" err="1"/>
              <a:t>Auze</a:t>
            </a:r>
            <a:endParaRPr lang="fr-FR" sz="1100" b="1" dirty="0"/>
          </a:p>
        </p:txBody>
      </p:sp>
    </p:spTree>
    <p:extLst>
      <p:ext uri="{BB962C8B-B14F-4D97-AF65-F5344CB8AC3E}">
        <p14:creationId xmlns:p14="http://schemas.microsoft.com/office/powerpoint/2010/main" val="2201567241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Thème Office">
  <a:themeElements>
    <a:clrScheme name="Personnalisé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719D51"/>
      </a:accent3>
      <a:accent4>
        <a:srgbClr val="F44336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D9F54435-356B-499F-94FC-2B38076B85FB}" vid="{4F9464CB-DAB5-4AC2-8412-9E5D9B0E31B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20230919 - Modèle Powerpoint Pleumeleuc commission</Template>
  <TotalTime>1230</TotalTime>
  <Words>243</Words>
  <Application>Microsoft Office PowerPoint</Application>
  <PresentationFormat>Affichage à l'écran (16:9)</PresentationFormat>
  <Paragraphs>79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Courier New</vt:lpstr>
      <vt:lpstr>Wingdings</vt:lpstr>
      <vt:lpstr>Thème Office</vt:lpstr>
      <vt:lpstr>Amenagement dES RUES DE BEDEE ET AUZE</vt:lpstr>
      <vt:lpstr>Aménagement Rue de Bédée/Rue de l’Auze</vt:lpstr>
      <vt:lpstr>Aménagement Rue de Bédée/Rue de l’Auze</vt:lpstr>
      <vt:lpstr>Aménagement Rue de Bédée/Rue de l’Auze</vt:lpstr>
      <vt:lpstr>Aménagement Rue de Bédée/Rue de l’Auze</vt:lpstr>
      <vt:lpstr>Aménagement Rue de Bédée/Rue de l’Auze</vt:lpstr>
      <vt:lpstr>Aménagement Rue de Bédée/Rue de l’Auze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Amenagement de la rue de CLayes</dc:title>
  <dc:creator>Sylvain Lemonnier</dc:creator>
  <cp:lastModifiedBy>Sylvain Lemonnier</cp:lastModifiedBy>
  <cp:revision>40</cp:revision>
  <cp:lastPrinted>2024-07-11T13:01:01Z</cp:lastPrinted>
  <dcterms:created xsi:type="dcterms:W3CDTF">2024-04-04T09:29:34Z</dcterms:created>
  <dcterms:modified xsi:type="dcterms:W3CDTF">2024-12-23T09:23:17Z</dcterms:modified>
</cp:coreProperties>
</file>